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64" r:id="rId7"/>
    <p:sldId id="266" r:id="rId8"/>
    <p:sldId id="263" r:id="rId9"/>
    <p:sldId id="265" r:id="rId10"/>
  </p:sldIdLst>
  <p:sldSz cx="9144000" cy="5143500" type="screen16x9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872" userDrawn="1">
          <p15:clr>
            <a:srgbClr val="A4A3A4"/>
          </p15:clr>
        </p15:guide>
        <p15:guide id="4" orient="horz" pos="1880" userDrawn="1">
          <p15:clr>
            <a:srgbClr val="A4A3A4"/>
          </p15:clr>
        </p15:guide>
        <p15:guide id="5" orient="horz" pos="2016" userDrawn="1">
          <p15:clr>
            <a:srgbClr val="A4A3A4"/>
          </p15:clr>
        </p15:guide>
        <p15:guide id="6" orient="horz" pos="3026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3016" userDrawn="1">
          <p15:clr>
            <a:srgbClr val="A4A3A4"/>
          </p15:clr>
        </p15:guide>
        <p15:guide id="9" pos="3792" userDrawn="1">
          <p15:clr>
            <a:srgbClr val="A4A3A4"/>
          </p15:clr>
        </p15:guide>
        <p15:guide id="10" pos="3927" userDrawn="1">
          <p15:clr>
            <a:srgbClr val="A4A3A4"/>
          </p15:clr>
        </p15:guide>
        <p15:guide id="11" pos="5624" userDrawn="1">
          <p15:clr>
            <a:srgbClr val="A4A3A4"/>
          </p15:clr>
        </p15:guide>
        <p15:guide id="12" pos="2100" userDrawn="1">
          <p15:clr>
            <a:srgbClr val="A4A3A4"/>
          </p15:clr>
        </p15:guide>
        <p15:guide id="13" pos="1964" userDrawn="1">
          <p15:clr>
            <a:srgbClr val="A4A3A4"/>
          </p15:clr>
        </p15:guide>
        <p15:guide id="14" pos="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D27102A9-8310-4765-A935-A1911B00CA55}"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2" autoAdjust="0"/>
    <p:restoredTop sz="94608" autoAdjust="0"/>
  </p:normalViewPr>
  <p:slideViewPr>
    <p:cSldViewPr snapToGrid="0" showGuides="1">
      <p:cViewPr varScale="1">
        <p:scale>
          <a:sx n="169" d="100"/>
          <a:sy n="169" d="100"/>
        </p:scale>
        <p:origin x="372" y="-96"/>
      </p:cViewPr>
      <p:guideLst>
        <p:guide orient="horz" pos="524"/>
        <p:guide orient="horz" pos="720"/>
        <p:guide orient="horz" pos="872"/>
        <p:guide orient="horz" pos="1880"/>
        <p:guide orient="horz" pos="2016"/>
        <p:guide orient="horz" pos="3026"/>
        <p:guide pos="2880"/>
        <p:guide pos="3016"/>
        <p:guide pos="3792"/>
        <p:guide pos="3927"/>
        <p:guide pos="5624"/>
        <p:guide pos="2100"/>
        <p:guide pos="1964"/>
        <p:guide pos="27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316"/>
    </p:cViewPr>
  </p:sorterViewPr>
  <p:notesViewPr>
    <p:cSldViewPr snapToGrid="0" showGuides="1">
      <p:cViewPr>
        <p:scale>
          <a:sx n="125" d="100"/>
          <a:sy n="125" d="100"/>
        </p:scale>
        <p:origin x="1380" y="-25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nabel, Hendrik" userId="25c896b9-7417-4289-8f7f-97e519358fe5" providerId="ADAL" clId="{268E7206-E03E-403A-A3E1-859B57B83E50}"/>
    <pc:docChg chg="custSel modSld">
      <pc:chgData name="Schnabel, Hendrik" userId="25c896b9-7417-4289-8f7f-97e519358fe5" providerId="ADAL" clId="{268E7206-E03E-403A-A3E1-859B57B83E50}" dt="2024-05-06T12:48:05.792" v="45" actId="14100"/>
      <pc:docMkLst>
        <pc:docMk/>
      </pc:docMkLst>
      <pc:sldChg chg="modSp mod">
        <pc:chgData name="Schnabel, Hendrik" userId="25c896b9-7417-4289-8f7f-97e519358fe5" providerId="ADAL" clId="{268E7206-E03E-403A-A3E1-859B57B83E50}" dt="2024-05-06T12:48:05.792" v="45" actId="14100"/>
        <pc:sldMkLst>
          <pc:docMk/>
          <pc:sldMk cId="2419668906" sldId="264"/>
        </pc:sldMkLst>
        <pc:spChg chg="mod">
          <ac:chgData name="Schnabel, Hendrik" userId="25c896b9-7417-4289-8f7f-97e519358fe5" providerId="ADAL" clId="{268E7206-E03E-403A-A3E1-859B57B83E50}" dt="2024-05-06T12:48:05.792" v="45" actId="14100"/>
          <ac:spMkLst>
            <pc:docMk/>
            <pc:sldMk cId="2419668906" sldId="264"/>
            <ac:spMk id="5" creationId="{B41BB74D-42FA-77EB-78E5-47C4D59C421D}"/>
          </ac:spMkLst>
        </pc:spChg>
        <pc:graphicFrameChg chg="modGraphic">
          <ac:chgData name="Schnabel, Hendrik" userId="25c896b9-7417-4289-8f7f-97e519358fe5" providerId="ADAL" clId="{268E7206-E03E-403A-A3E1-859B57B83E50}" dt="2024-05-06T12:47:38.109" v="44" actId="20577"/>
          <ac:graphicFrameMkLst>
            <pc:docMk/>
            <pc:sldMk cId="2419668906" sldId="264"/>
            <ac:graphicFrameMk id="10" creationId="{51340E8F-B218-CD25-BAC6-FD140B36818E}"/>
          </ac:graphicFrameMkLst>
        </pc:graphicFrameChg>
      </pc:sldChg>
    </pc:docChg>
  </pc:docChgLst>
  <pc:docChgLst>
    <pc:chgData name="Schnabel, Hendrik" userId="25c896b9-7417-4289-8f7f-97e519358fe5" providerId="ADAL" clId="{B934BF7D-0A23-4593-87C3-CC3AF58857A6}"/>
    <pc:docChg chg="undo custSel addSld delSld modSld sldOrd">
      <pc:chgData name="Schnabel, Hendrik" userId="25c896b9-7417-4289-8f7f-97e519358fe5" providerId="ADAL" clId="{B934BF7D-0A23-4593-87C3-CC3AF58857A6}" dt="2024-04-15T14:07:24.835" v="2286" actId="47"/>
      <pc:docMkLst>
        <pc:docMk/>
      </pc:docMkLst>
      <pc:sldChg chg="modSp mod">
        <pc:chgData name="Schnabel, Hendrik" userId="25c896b9-7417-4289-8f7f-97e519358fe5" providerId="ADAL" clId="{B934BF7D-0A23-4593-87C3-CC3AF58857A6}" dt="2024-04-05T08:08:46.066" v="924" actId="20577"/>
        <pc:sldMkLst>
          <pc:docMk/>
          <pc:sldMk cId="955136155" sldId="256"/>
        </pc:sldMkLst>
        <pc:spChg chg="mod">
          <ac:chgData name="Schnabel, Hendrik" userId="25c896b9-7417-4289-8f7f-97e519358fe5" providerId="ADAL" clId="{B934BF7D-0A23-4593-87C3-CC3AF58857A6}" dt="2024-04-05T08:08:24.915" v="886" actId="20577"/>
          <ac:spMkLst>
            <pc:docMk/>
            <pc:sldMk cId="955136155" sldId="256"/>
            <ac:spMk id="2" creationId="{C8EFCC74-B1A1-4857-B0AD-38E19838AC6D}"/>
          </ac:spMkLst>
        </pc:spChg>
        <pc:spChg chg="mod">
          <ac:chgData name="Schnabel, Hendrik" userId="25c896b9-7417-4289-8f7f-97e519358fe5" providerId="ADAL" clId="{B934BF7D-0A23-4593-87C3-CC3AF58857A6}" dt="2024-04-05T08:08:46.066" v="924" actId="20577"/>
          <ac:spMkLst>
            <pc:docMk/>
            <pc:sldMk cId="955136155" sldId="256"/>
            <ac:spMk id="3" creationId="{314D1C3E-3C21-4D37-A5AA-C6BA855492FF}"/>
          </ac:spMkLst>
        </pc:spChg>
        <pc:spChg chg="mod">
          <ac:chgData name="Schnabel, Hendrik" userId="25c896b9-7417-4289-8f7f-97e519358fe5" providerId="ADAL" clId="{B934BF7D-0A23-4593-87C3-CC3AF58857A6}" dt="2024-04-05T08:08:12.266" v="826" actId="20577"/>
          <ac:spMkLst>
            <pc:docMk/>
            <pc:sldMk cId="955136155" sldId="256"/>
            <ac:spMk id="4" creationId="{A1C132CD-7CFC-4A21-AF2C-82519DBFD0DB}"/>
          </ac:spMkLst>
        </pc:spChg>
      </pc:sldChg>
      <pc:sldChg chg="modSp mod">
        <pc:chgData name="Schnabel, Hendrik" userId="25c896b9-7417-4289-8f7f-97e519358fe5" providerId="ADAL" clId="{B934BF7D-0A23-4593-87C3-CC3AF58857A6}" dt="2024-04-05T08:10:06.297" v="1003" actId="20577"/>
        <pc:sldMkLst>
          <pc:docMk/>
          <pc:sldMk cId="57990228" sldId="257"/>
        </pc:sldMkLst>
        <pc:spChg chg="mod">
          <ac:chgData name="Schnabel, Hendrik" userId="25c896b9-7417-4289-8f7f-97e519358fe5" providerId="ADAL" clId="{B934BF7D-0A23-4593-87C3-CC3AF58857A6}" dt="2024-04-05T08:10:06.297" v="1003" actId="20577"/>
          <ac:spMkLst>
            <pc:docMk/>
            <pc:sldMk cId="57990228" sldId="257"/>
            <ac:spMk id="8" creationId="{39222158-1FB9-A036-6533-0DBF2B5B15BB}"/>
          </ac:spMkLst>
        </pc:spChg>
        <pc:spChg chg="mod">
          <ac:chgData name="Schnabel, Hendrik" userId="25c896b9-7417-4289-8f7f-97e519358fe5" providerId="ADAL" clId="{B934BF7D-0A23-4593-87C3-CC3AF58857A6}" dt="2024-04-05T08:06:11.314" v="743" actId="20577"/>
          <ac:spMkLst>
            <pc:docMk/>
            <pc:sldMk cId="57990228" sldId="257"/>
            <ac:spMk id="16" creationId="{21C12C5D-0503-4CB4-889A-61C24D3CE8FB}"/>
          </ac:spMkLst>
        </pc:spChg>
        <pc:spChg chg="mod">
          <ac:chgData name="Schnabel, Hendrik" userId="25c896b9-7417-4289-8f7f-97e519358fe5" providerId="ADAL" clId="{B934BF7D-0A23-4593-87C3-CC3AF58857A6}" dt="2024-04-05T08:06:25.330" v="780" actId="20577"/>
          <ac:spMkLst>
            <pc:docMk/>
            <pc:sldMk cId="57990228" sldId="257"/>
            <ac:spMk id="17" creationId="{9D3C7F49-4520-94BA-C1D5-D0CAC3ECD624}"/>
          </ac:spMkLst>
        </pc:spChg>
        <pc:spChg chg="mod">
          <ac:chgData name="Schnabel, Hendrik" userId="25c896b9-7417-4289-8f7f-97e519358fe5" providerId="ADAL" clId="{B934BF7D-0A23-4593-87C3-CC3AF58857A6}" dt="2024-04-05T08:06:48.912" v="807" actId="20577"/>
          <ac:spMkLst>
            <pc:docMk/>
            <pc:sldMk cId="57990228" sldId="257"/>
            <ac:spMk id="18" creationId="{B3C43EEC-645A-B7C8-E089-520A7D59EC99}"/>
          </ac:spMkLst>
        </pc:spChg>
        <pc:picChg chg="mod modCrop">
          <ac:chgData name="Schnabel, Hendrik" userId="25c896b9-7417-4289-8f7f-97e519358fe5" providerId="ADAL" clId="{B934BF7D-0A23-4593-87C3-CC3AF58857A6}" dt="2024-04-05T08:08:02.535" v="810" actId="18131"/>
          <ac:picMkLst>
            <pc:docMk/>
            <pc:sldMk cId="57990228" sldId="257"/>
            <ac:picMk id="15" creationId="{0B54E2C3-27E6-E890-08D8-B979D02E9569}"/>
          </ac:picMkLst>
        </pc:picChg>
      </pc:sldChg>
      <pc:sldChg chg="modSp del mod ord">
        <pc:chgData name="Schnabel, Hendrik" userId="25c896b9-7417-4289-8f7f-97e519358fe5" providerId="ADAL" clId="{B934BF7D-0A23-4593-87C3-CC3AF58857A6}" dt="2024-04-15T14:07:24.835" v="2286" actId="47"/>
        <pc:sldMkLst>
          <pc:docMk/>
          <pc:sldMk cId="3154041328" sldId="259"/>
        </pc:sldMkLst>
        <pc:graphicFrameChg chg="modGraphic">
          <ac:chgData name="Schnabel, Hendrik" userId="25c896b9-7417-4289-8f7f-97e519358fe5" providerId="ADAL" clId="{B934BF7D-0A23-4593-87C3-CC3AF58857A6}" dt="2024-04-15T13:23:17.513" v="2029" actId="20577"/>
          <ac:graphicFrameMkLst>
            <pc:docMk/>
            <pc:sldMk cId="3154041328" sldId="259"/>
            <ac:graphicFrameMk id="7" creationId="{1F053A88-00BB-47EE-5BB2-1102264F9DB9}"/>
          </ac:graphicFrameMkLst>
        </pc:graphicFrameChg>
      </pc:sldChg>
      <pc:sldChg chg="addSp delSp modSp del mod ord">
        <pc:chgData name="Schnabel, Hendrik" userId="25c896b9-7417-4289-8f7f-97e519358fe5" providerId="ADAL" clId="{B934BF7D-0A23-4593-87C3-CC3AF58857A6}" dt="2024-04-05T08:17:31.859" v="1257" actId="47"/>
        <pc:sldMkLst>
          <pc:docMk/>
          <pc:sldMk cId="2292800072" sldId="261"/>
        </pc:sldMkLst>
        <pc:spChg chg="mod">
          <ac:chgData name="Schnabel, Hendrik" userId="25c896b9-7417-4289-8f7f-97e519358fe5" providerId="ADAL" clId="{B934BF7D-0A23-4593-87C3-CC3AF58857A6}" dt="2024-04-05T08:05:36.436" v="713" actId="20577"/>
          <ac:spMkLst>
            <pc:docMk/>
            <pc:sldMk cId="2292800072" sldId="261"/>
            <ac:spMk id="2" creationId="{0B32863A-3580-452E-9741-A73039836ED9}"/>
          </ac:spMkLst>
        </pc:spChg>
        <pc:spChg chg="mod">
          <ac:chgData name="Schnabel, Hendrik" userId="25c896b9-7417-4289-8f7f-97e519358fe5" providerId="ADAL" clId="{B934BF7D-0A23-4593-87C3-CC3AF58857A6}" dt="2024-04-05T08:14:18.405" v="1183" actId="1076"/>
          <ac:spMkLst>
            <pc:docMk/>
            <pc:sldMk cId="2292800072" sldId="261"/>
            <ac:spMk id="3" creationId="{5483F085-686B-4FCB-9758-30F9960326EE}"/>
          </ac:spMkLst>
        </pc:spChg>
        <pc:spChg chg="mod">
          <ac:chgData name="Schnabel, Hendrik" userId="25c896b9-7417-4289-8f7f-97e519358fe5" providerId="ADAL" clId="{B934BF7D-0A23-4593-87C3-CC3AF58857A6}" dt="2024-04-05T08:02:11.016" v="454" actId="14100"/>
          <ac:spMkLst>
            <pc:docMk/>
            <pc:sldMk cId="2292800072" sldId="261"/>
            <ac:spMk id="5" creationId="{A9AA1477-BF7A-B99C-929A-60EB5373BC9A}"/>
          </ac:spMkLst>
        </pc:spChg>
        <pc:spChg chg="mod">
          <ac:chgData name="Schnabel, Hendrik" userId="25c896b9-7417-4289-8f7f-97e519358fe5" providerId="ADAL" clId="{B934BF7D-0A23-4593-87C3-CC3AF58857A6}" dt="2024-04-05T08:05:07.108" v="703" actId="403"/>
          <ac:spMkLst>
            <pc:docMk/>
            <pc:sldMk cId="2292800072" sldId="261"/>
            <ac:spMk id="6" creationId="{19B2260D-7624-0DED-A98F-6E69A6C8EF2C}"/>
          </ac:spMkLst>
        </pc:spChg>
        <pc:spChg chg="del">
          <ac:chgData name="Schnabel, Hendrik" userId="25c896b9-7417-4289-8f7f-97e519358fe5" providerId="ADAL" clId="{B934BF7D-0A23-4593-87C3-CC3AF58857A6}" dt="2024-04-05T08:11:03.491" v="1019" actId="478"/>
          <ac:spMkLst>
            <pc:docMk/>
            <pc:sldMk cId="2292800072" sldId="261"/>
            <ac:spMk id="7" creationId="{E3171065-7491-6D96-4CFA-0E1A4AA035AB}"/>
          </ac:spMkLst>
        </pc:spChg>
        <pc:spChg chg="add mod">
          <ac:chgData name="Schnabel, Hendrik" userId="25c896b9-7417-4289-8f7f-97e519358fe5" providerId="ADAL" clId="{B934BF7D-0A23-4593-87C3-CC3AF58857A6}" dt="2024-04-05T08:11:38.806" v="1083" actId="1076"/>
          <ac:spMkLst>
            <pc:docMk/>
            <pc:sldMk cId="2292800072" sldId="261"/>
            <ac:spMk id="10" creationId="{EFE5E946-086C-B945-36AE-C422E45150FA}"/>
          </ac:spMkLst>
        </pc:spChg>
        <pc:picChg chg="add mod">
          <ac:chgData name="Schnabel, Hendrik" userId="25c896b9-7417-4289-8f7f-97e519358fe5" providerId="ADAL" clId="{B934BF7D-0A23-4593-87C3-CC3AF58857A6}" dt="2024-04-05T08:11:09.376" v="1024" actId="1076"/>
          <ac:picMkLst>
            <pc:docMk/>
            <pc:sldMk cId="2292800072" sldId="261"/>
            <ac:picMk id="9" creationId="{75A56273-48C8-0CEF-34EF-72DB2FC038BD}"/>
          </ac:picMkLst>
        </pc:picChg>
      </pc:sldChg>
      <pc:sldChg chg="del">
        <pc:chgData name="Schnabel, Hendrik" userId="25c896b9-7417-4289-8f7f-97e519358fe5" providerId="ADAL" clId="{B934BF7D-0A23-4593-87C3-CC3AF58857A6}" dt="2024-04-05T08:10:27.749" v="1010" actId="47"/>
        <pc:sldMkLst>
          <pc:docMk/>
          <pc:sldMk cId="1479301473" sldId="262"/>
        </pc:sldMkLst>
      </pc:sldChg>
      <pc:sldChg chg="addSp modSp mod">
        <pc:chgData name="Schnabel, Hendrik" userId="25c896b9-7417-4289-8f7f-97e519358fe5" providerId="ADAL" clId="{B934BF7D-0A23-4593-87C3-CC3AF58857A6}" dt="2024-04-05T08:25:41.371" v="1647" actId="14100"/>
        <pc:sldMkLst>
          <pc:docMk/>
          <pc:sldMk cId="1064214297" sldId="263"/>
        </pc:sldMkLst>
        <pc:spChg chg="mod">
          <ac:chgData name="Schnabel, Hendrik" userId="25c896b9-7417-4289-8f7f-97e519358fe5" providerId="ADAL" clId="{B934BF7D-0A23-4593-87C3-CC3AF58857A6}" dt="2024-04-05T08:10:31.594" v="1018" actId="20577"/>
          <ac:spMkLst>
            <pc:docMk/>
            <pc:sldMk cId="1064214297" sldId="263"/>
            <ac:spMk id="2" creationId="{0B32863A-3580-452E-9741-A73039836ED9}"/>
          </ac:spMkLst>
        </pc:spChg>
        <pc:spChg chg="add mod">
          <ac:chgData name="Schnabel, Hendrik" userId="25c896b9-7417-4289-8f7f-97e519358fe5" providerId="ADAL" clId="{B934BF7D-0A23-4593-87C3-CC3AF58857A6}" dt="2024-04-05T08:24:54.813" v="1602" actId="313"/>
          <ac:spMkLst>
            <pc:docMk/>
            <pc:sldMk cId="1064214297" sldId="263"/>
            <ac:spMk id="7" creationId="{A6C60919-CC7E-E550-C363-A0BF4796C858}"/>
          </ac:spMkLst>
        </pc:spChg>
        <pc:spChg chg="add mod">
          <ac:chgData name="Schnabel, Hendrik" userId="25c896b9-7417-4289-8f7f-97e519358fe5" providerId="ADAL" clId="{B934BF7D-0A23-4593-87C3-CC3AF58857A6}" dt="2024-04-05T08:25:30.202" v="1644" actId="313"/>
          <ac:spMkLst>
            <pc:docMk/>
            <pc:sldMk cId="1064214297" sldId="263"/>
            <ac:spMk id="8" creationId="{31A4ABFC-7CF1-DF38-5DD3-02D6CBEB04B5}"/>
          </ac:spMkLst>
        </pc:spChg>
        <pc:picChg chg="add mod">
          <ac:chgData name="Schnabel, Hendrik" userId="25c896b9-7417-4289-8f7f-97e519358fe5" providerId="ADAL" clId="{B934BF7D-0A23-4593-87C3-CC3AF58857A6}" dt="2024-04-05T08:25:09.391" v="1606" actId="1076"/>
          <ac:picMkLst>
            <pc:docMk/>
            <pc:sldMk cId="1064214297" sldId="263"/>
            <ac:picMk id="6" creationId="{75A50E9D-335B-63C5-6579-C136B670DF20}"/>
          </ac:picMkLst>
        </pc:picChg>
        <pc:cxnChg chg="add mod">
          <ac:chgData name="Schnabel, Hendrik" userId="25c896b9-7417-4289-8f7f-97e519358fe5" providerId="ADAL" clId="{B934BF7D-0A23-4593-87C3-CC3AF58857A6}" dt="2024-04-05T08:25:41.371" v="1647" actId="14100"/>
          <ac:cxnSpMkLst>
            <pc:docMk/>
            <pc:sldMk cId="1064214297" sldId="263"/>
            <ac:cxnSpMk id="9" creationId="{A14F8EF9-C33B-D8E0-47A3-961F4767338D}"/>
          </ac:cxnSpMkLst>
        </pc:cxnChg>
      </pc:sldChg>
      <pc:sldChg chg="addSp delSp modSp mod ord">
        <pc:chgData name="Schnabel, Hendrik" userId="25c896b9-7417-4289-8f7f-97e519358fe5" providerId="ADAL" clId="{B934BF7D-0A23-4593-87C3-CC3AF58857A6}" dt="2024-04-15T14:07:20.098" v="2285" actId="20577"/>
        <pc:sldMkLst>
          <pc:docMk/>
          <pc:sldMk cId="2419668906" sldId="264"/>
        </pc:sldMkLst>
        <pc:spChg chg="mod">
          <ac:chgData name="Schnabel, Hendrik" userId="25c896b9-7417-4289-8f7f-97e519358fe5" providerId="ADAL" clId="{B934BF7D-0A23-4593-87C3-CC3AF58857A6}" dt="2024-04-05T08:10:23.187" v="1008" actId="20577"/>
          <ac:spMkLst>
            <pc:docMk/>
            <pc:sldMk cId="2419668906" sldId="264"/>
            <ac:spMk id="2" creationId="{0B32863A-3580-452E-9741-A73039836ED9}"/>
          </ac:spMkLst>
        </pc:spChg>
        <pc:spChg chg="mod">
          <ac:chgData name="Schnabel, Hendrik" userId="25c896b9-7417-4289-8f7f-97e519358fe5" providerId="ADAL" clId="{B934BF7D-0A23-4593-87C3-CC3AF58857A6}" dt="2024-04-05T10:25:42.925" v="2018" actId="207"/>
          <ac:spMkLst>
            <pc:docMk/>
            <pc:sldMk cId="2419668906" sldId="264"/>
            <ac:spMk id="5" creationId="{B41BB74D-42FA-77EB-78E5-47C4D59C421D}"/>
          </ac:spMkLst>
        </pc:spChg>
        <pc:spChg chg="del">
          <ac:chgData name="Schnabel, Hendrik" userId="25c896b9-7417-4289-8f7f-97e519358fe5" providerId="ADAL" clId="{B934BF7D-0A23-4593-87C3-CC3AF58857A6}" dt="2024-04-15T13:00:12.786" v="2024" actId="478"/>
          <ac:spMkLst>
            <pc:docMk/>
            <pc:sldMk cId="2419668906" sldId="264"/>
            <ac:spMk id="6" creationId="{D9415F58-389E-A0BF-B869-6ADB07CDF135}"/>
          </ac:spMkLst>
        </pc:spChg>
        <pc:spChg chg="add mod">
          <ac:chgData name="Schnabel, Hendrik" userId="25c896b9-7417-4289-8f7f-97e519358fe5" providerId="ADAL" clId="{B934BF7D-0A23-4593-87C3-CC3AF58857A6}" dt="2024-04-15T14:07:20.098" v="2285" actId="20577"/>
          <ac:spMkLst>
            <pc:docMk/>
            <pc:sldMk cId="2419668906" sldId="264"/>
            <ac:spMk id="9" creationId="{C656729E-F17D-1EA4-5394-C6FC215DF17A}"/>
          </ac:spMkLst>
        </pc:spChg>
        <pc:graphicFrameChg chg="modGraphic">
          <ac:chgData name="Schnabel, Hendrik" userId="25c896b9-7417-4289-8f7f-97e519358fe5" providerId="ADAL" clId="{B934BF7D-0A23-4593-87C3-CC3AF58857A6}" dt="2024-04-05T10:25:46.135" v="2019" actId="207"/>
          <ac:graphicFrameMkLst>
            <pc:docMk/>
            <pc:sldMk cId="2419668906" sldId="264"/>
            <ac:graphicFrameMk id="10" creationId="{51340E8F-B218-CD25-BAC6-FD140B36818E}"/>
          </ac:graphicFrameMkLst>
        </pc:graphicFrameChg>
        <pc:picChg chg="add mod">
          <ac:chgData name="Schnabel, Hendrik" userId="25c896b9-7417-4289-8f7f-97e519358fe5" providerId="ADAL" clId="{B934BF7D-0A23-4593-87C3-CC3AF58857A6}" dt="2024-04-15T14:03:50.012" v="2030" actId="1076"/>
          <ac:picMkLst>
            <pc:docMk/>
            <pc:sldMk cId="2419668906" sldId="264"/>
            <ac:picMk id="8" creationId="{B4CAFE58-9892-C2F2-64D4-43870F5607EE}"/>
          </ac:picMkLst>
        </pc:picChg>
      </pc:sldChg>
      <pc:sldChg chg="del">
        <pc:chgData name="Schnabel, Hendrik" userId="25c896b9-7417-4289-8f7f-97e519358fe5" providerId="ADAL" clId="{B934BF7D-0A23-4593-87C3-CC3AF58857A6}" dt="2024-04-05T08:10:26.894" v="1009" actId="47"/>
        <pc:sldMkLst>
          <pc:docMk/>
          <pc:sldMk cId="173144714" sldId="265"/>
        </pc:sldMkLst>
      </pc:sldChg>
      <pc:sldChg chg="addSp delSp modSp add mod">
        <pc:chgData name="Schnabel, Hendrik" userId="25c896b9-7417-4289-8f7f-97e519358fe5" providerId="ADAL" clId="{B934BF7D-0A23-4593-87C3-CC3AF58857A6}" dt="2024-04-05T08:22:12.716" v="1541" actId="208"/>
        <pc:sldMkLst>
          <pc:docMk/>
          <pc:sldMk cId="2286892294" sldId="265"/>
        </pc:sldMkLst>
        <pc:spChg chg="mod">
          <ac:chgData name="Schnabel, Hendrik" userId="25c896b9-7417-4289-8f7f-97e519358fe5" providerId="ADAL" clId="{B934BF7D-0A23-4593-87C3-CC3AF58857A6}" dt="2024-04-05T08:12:09.407" v="1105" actId="20577"/>
          <ac:spMkLst>
            <pc:docMk/>
            <pc:sldMk cId="2286892294" sldId="265"/>
            <ac:spMk id="2" creationId="{0B32863A-3580-452E-9741-A73039836ED9}"/>
          </ac:spMkLst>
        </pc:spChg>
        <pc:spChg chg="add del mod">
          <ac:chgData name="Schnabel, Hendrik" userId="25c896b9-7417-4289-8f7f-97e519358fe5" providerId="ADAL" clId="{B934BF7D-0A23-4593-87C3-CC3AF58857A6}" dt="2024-04-05T08:19:10.333" v="1365" actId="478"/>
          <ac:spMkLst>
            <pc:docMk/>
            <pc:sldMk cId="2286892294" sldId="265"/>
            <ac:spMk id="8" creationId="{1C4C5B0D-893D-A9B0-03F9-FDC2FF62C865}"/>
          </ac:spMkLst>
        </pc:spChg>
        <pc:spChg chg="add mod">
          <ac:chgData name="Schnabel, Hendrik" userId="25c896b9-7417-4289-8f7f-97e519358fe5" providerId="ADAL" clId="{B934BF7D-0A23-4593-87C3-CC3AF58857A6}" dt="2024-04-05T08:19:21.710" v="1371" actId="404"/>
          <ac:spMkLst>
            <pc:docMk/>
            <pc:sldMk cId="2286892294" sldId="265"/>
            <ac:spMk id="9" creationId="{0A06ABBC-2959-EA64-0BC1-56F6BCD77A05}"/>
          </ac:spMkLst>
        </pc:spChg>
        <pc:spChg chg="add del mod">
          <ac:chgData name="Schnabel, Hendrik" userId="25c896b9-7417-4289-8f7f-97e519358fe5" providerId="ADAL" clId="{B934BF7D-0A23-4593-87C3-CC3AF58857A6}" dt="2024-04-05T08:19:54.870" v="1400" actId="478"/>
          <ac:spMkLst>
            <pc:docMk/>
            <pc:sldMk cId="2286892294" sldId="265"/>
            <ac:spMk id="11" creationId="{8664C6DB-4139-F987-436B-958591C812F8}"/>
          </ac:spMkLst>
        </pc:spChg>
        <pc:spChg chg="add mod">
          <ac:chgData name="Schnabel, Hendrik" userId="25c896b9-7417-4289-8f7f-97e519358fe5" providerId="ADAL" clId="{B934BF7D-0A23-4593-87C3-CC3AF58857A6}" dt="2024-04-05T08:20:41.801" v="1520" actId="20577"/>
          <ac:spMkLst>
            <pc:docMk/>
            <pc:sldMk cId="2286892294" sldId="265"/>
            <ac:spMk id="12" creationId="{E5415414-017F-7DE4-1769-25E9D5766206}"/>
          </ac:spMkLst>
        </pc:spChg>
        <pc:spChg chg="add mod">
          <ac:chgData name="Schnabel, Hendrik" userId="25c896b9-7417-4289-8f7f-97e519358fe5" providerId="ADAL" clId="{B934BF7D-0A23-4593-87C3-CC3AF58857A6}" dt="2024-04-05T08:21:47.227" v="1531" actId="1076"/>
          <ac:spMkLst>
            <pc:docMk/>
            <pc:sldMk cId="2286892294" sldId="265"/>
            <ac:spMk id="15" creationId="{A7F7E87E-91C4-10BB-9213-C4B562458187}"/>
          </ac:spMkLst>
        </pc:spChg>
        <pc:spChg chg="add mod">
          <ac:chgData name="Schnabel, Hendrik" userId="25c896b9-7417-4289-8f7f-97e519358fe5" providerId="ADAL" clId="{B934BF7D-0A23-4593-87C3-CC3AF58857A6}" dt="2024-04-05T08:21:53.078" v="1535" actId="20577"/>
          <ac:spMkLst>
            <pc:docMk/>
            <pc:sldMk cId="2286892294" sldId="265"/>
            <ac:spMk id="16" creationId="{3B54BEC9-F2D6-25DF-E2E4-3EBD2EAEB825}"/>
          </ac:spMkLst>
        </pc:spChg>
        <pc:spChg chg="add mod">
          <ac:chgData name="Schnabel, Hendrik" userId="25c896b9-7417-4289-8f7f-97e519358fe5" providerId="ADAL" clId="{B934BF7D-0A23-4593-87C3-CC3AF58857A6}" dt="2024-04-05T08:22:01.870" v="1539" actId="20577"/>
          <ac:spMkLst>
            <pc:docMk/>
            <pc:sldMk cId="2286892294" sldId="265"/>
            <ac:spMk id="17" creationId="{AC22DD0F-FC9A-B407-EDBE-BA1835B8BEA8}"/>
          </ac:spMkLst>
        </pc:spChg>
        <pc:picChg chg="add mod">
          <ac:chgData name="Schnabel, Hendrik" userId="25c896b9-7417-4289-8f7f-97e519358fe5" providerId="ADAL" clId="{B934BF7D-0A23-4593-87C3-CC3AF58857A6}" dt="2024-04-05T08:19:26.853" v="1372" actId="1076"/>
          <ac:picMkLst>
            <pc:docMk/>
            <pc:sldMk cId="2286892294" sldId="265"/>
            <ac:picMk id="6" creationId="{6FDCD576-CCA8-D7FD-DB1B-3067AB0AA45F}"/>
          </ac:picMkLst>
        </pc:picChg>
        <pc:picChg chg="add mod">
          <ac:chgData name="Schnabel, Hendrik" userId="25c896b9-7417-4289-8f7f-97e519358fe5" providerId="ADAL" clId="{B934BF7D-0A23-4593-87C3-CC3AF58857A6}" dt="2024-04-05T08:21:23.954" v="1524" actId="208"/>
          <ac:picMkLst>
            <pc:docMk/>
            <pc:sldMk cId="2286892294" sldId="265"/>
            <ac:picMk id="14" creationId="{C4AF9214-B023-35D9-30DA-B8FD0AA9A83F}"/>
          </ac:picMkLst>
        </pc:picChg>
        <pc:cxnChg chg="add mod">
          <ac:chgData name="Schnabel, Hendrik" userId="25c896b9-7417-4289-8f7f-97e519358fe5" providerId="ADAL" clId="{B934BF7D-0A23-4593-87C3-CC3AF58857A6}" dt="2024-04-05T08:22:12.716" v="1541" actId="208"/>
          <ac:cxnSpMkLst>
            <pc:docMk/>
            <pc:sldMk cId="2286892294" sldId="265"/>
            <ac:cxnSpMk id="19" creationId="{A33A6C97-1CC9-4AEC-9E18-D507D93B2243}"/>
          </ac:cxnSpMkLst>
        </pc:cxnChg>
      </pc:sldChg>
      <pc:sldChg chg="del">
        <pc:chgData name="Schnabel, Hendrik" userId="25c896b9-7417-4289-8f7f-97e519358fe5" providerId="ADAL" clId="{B934BF7D-0A23-4593-87C3-CC3AF58857A6}" dt="2024-04-05T08:05:49.809" v="714" actId="47"/>
        <pc:sldMkLst>
          <pc:docMk/>
          <pc:sldMk cId="891851497" sldId="266"/>
        </pc:sldMkLst>
      </pc:sldChg>
      <pc:sldChg chg="addSp delSp modSp new mod ord">
        <pc:chgData name="Schnabel, Hendrik" userId="25c896b9-7417-4289-8f7f-97e519358fe5" providerId="ADAL" clId="{B934BF7D-0A23-4593-87C3-CC3AF58857A6}" dt="2024-04-05T08:17:26.267" v="1256" actId="404"/>
        <pc:sldMkLst>
          <pc:docMk/>
          <pc:sldMk cId="1247206565" sldId="266"/>
        </pc:sldMkLst>
        <pc:spChg chg="mod">
          <ac:chgData name="Schnabel, Hendrik" userId="25c896b9-7417-4289-8f7f-97e519358fe5" providerId="ADAL" clId="{B934BF7D-0A23-4593-87C3-CC3AF58857A6}" dt="2024-04-05T08:14:11.262" v="1181"/>
          <ac:spMkLst>
            <pc:docMk/>
            <pc:sldMk cId="1247206565" sldId="266"/>
            <ac:spMk id="2" creationId="{2B42871C-ACCC-147F-B6FF-47518D20A74C}"/>
          </ac:spMkLst>
        </pc:spChg>
        <pc:spChg chg="mod">
          <ac:chgData name="Schnabel, Hendrik" userId="25c896b9-7417-4289-8f7f-97e519358fe5" providerId="ADAL" clId="{B934BF7D-0A23-4593-87C3-CC3AF58857A6}" dt="2024-04-05T08:13:56.588" v="1155" actId="6549"/>
          <ac:spMkLst>
            <pc:docMk/>
            <pc:sldMk cId="1247206565" sldId="266"/>
            <ac:spMk id="5" creationId="{E5F4C90D-859A-5D88-98BA-EC3F335D2882}"/>
          </ac:spMkLst>
        </pc:spChg>
        <pc:spChg chg="del">
          <ac:chgData name="Schnabel, Hendrik" userId="25c896b9-7417-4289-8f7f-97e519358fe5" providerId="ADAL" clId="{B934BF7D-0A23-4593-87C3-CC3AF58857A6}" dt="2024-04-05T08:14:25.006" v="1184" actId="478"/>
          <ac:spMkLst>
            <pc:docMk/>
            <pc:sldMk cId="1247206565" sldId="266"/>
            <ac:spMk id="6" creationId="{05B487B3-31FE-67D3-8D99-18D58DB73C8B}"/>
          </ac:spMkLst>
        </pc:spChg>
        <pc:spChg chg="del">
          <ac:chgData name="Schnabel, Hendrik" userId="25c896b9-7417-4289-8f7f-97e519358fe5" providerId="ADAL" clId="{B934BF7D-0A23-4593-87C3-CC3AF58857A6}" dt="2024-04-05T08:13:21.130" v="1113" actId="478"/>
          <ac:spMkLst>
            <pc:docMk/>
            <pc:sldMk cId="1247206565" sldId="266"/>
            <ac:spMk id="7" creationId="{7FE8D467-9E57-07EB-271C-1EE579B65EE8}"/>
          </ac:spMkLst>
        </pc:spChg>
        <pc:spChg chg="add del mod">
          <ac:chgData name="Schnabel, Hendrik" userId="25c896b9-7417-4289-8f7f-97e519358fe5" providerId="ADAL" clId="{B934BF7D-0A23-4593-87C3-CC3AF58857A6}" dt="2024-04-05T08:15:23.715" v="1221" actId="478"/>
          <ac:spMkLst>
            <pc:docMk/>
            <pc:sldMk cId="1247206565" sldId="266"/>
            <ac:spMk id="8" creationId="{E2067333-8D5A-3279-AA20-0D97E4785607}"/>
          </ac:spMkLst>
        </pc:spChg>
        <pc:spChg chg="add mod">
          <ac:chgData name="Schnabel, Hendrik" userId="25c896b9-7417-4289-8f7f-97e519358fe5" providerId="ADAL" clId="{B934BF7D-0A23-4593-87C3-CC3AF58857A6}" dt="2024-04-05T08:15:25.524" v="1223"/>
          <ac:spMkLst>
            <pc:docMk/>
            <pc:sldMk cId="1247206565" sldId="266"/>
            <ac:spMk id="10" creationId="{838B4289-53C8-C913-82F2-D6ABCFE5EF14}"/>
          </ac:spMkLst>
        </pc:spChg>
        <pc:spChg chg="add mod">
          <ac:chgData name="Schnabel, Hendrik" userId="25c896b9-7417-4289-8f7f-97e519358fe5" providerId="ADAL" clId="{B934BF7D-0A23-4593-87C3-CC3AF58857A6}" dt="2024-04-05T08:15:25.524" v="1223"/>
          <ac:spMkLst>
            <pc:docMk/>
            <pc:sldMk cId="1247206565" sldId="266"/>
            <ac:spMk id="11" creationId="{53CDD30F-AAC0-0B9D-3AC1-3900DABB6BFA}"/>
          </ac:spMkLst>
        </pc:spChg>
        <pc:spChg chg="add del mod">
          <ac:chgData name="Schnabel, Hendrik" userId="25c896b9-7417-4289-8f7f-97e519358fe5" providerId="ADAL" clId="{B934BF7D-0A23-4593-87C3-CC3AF58857A6}" dt="2024-04-05T08:15:23.715" v="1221" actId="478"/>
          <ac:spMkLst>
            <pc:docMk/>
            <pc:sldMk cId="1247206565" sldId="266"/>
            <ac:spMk id="13" creationId="{99C6F168-5304-F074-7B26-5E93646564B3}"/>
          </ac:spMkLst>
        </pc:spChg>
        <pc:spChg chg="add del mod">
          <ac:chgData name="Schnabel, Hendrik" userId="25c896b9-7417-4289-8f7f-97e519358fe5" providerId="ADAL" clId="{B934BF7D-0A23-4593-87C3-CC3AF58857A6}" dt="2024-04-05T08:16:31.107" v="1244" actId="478"/>
          <ac:spMkLst>
            <pc:docMk/>
            <pc:sldMk cId="1247206565" sldId="266"/>
            <ac:spMk id="15" creationId="{01D2C5AC-333E-45C3-8B52-AA0C02CB7E3F}"/>
          </ac:spMkLst>
        </pc:spChg>
        <pc:spChg chg="add mod">
          <ac:chgData name="Schnabel, Hendrik" userId="25c896b9-7417-4289-8f7f-97e519358fe5" providerId="ADAL" clId="{B934BF7D-0A23-4593-87C3-CC3AF58857A6}" dt="2024-04-05T08:17:26.267" v="1256" actId="404"/>
          <ac:spMkLst>
            <pc:docMk/>
            <pc:sldMk cId="1247206565" sldId="266"/>
            <ac:spMk id="16" creationId="{701B1140-F843-98C4-21B9-298907A67D62}"/>
          </ac:spMkLst>
        </pc:spChg>
        <pc:spChg chg="add mod">
          <ac:chgData name="Schnabel, Hendrik" userId="25c896b9-7417-4289-8f7f-97e519358fe5" providerId="ADAL" clId="{B934BF7D-0A23-4593-87C3-CC3AF58857A6}" dt="2024-04-05T08:17:21.067" v="1255" actId="14100"/>
          <ac:spMkLst>
            <pc:docMk/>
            <pc:sldMk cId="1247206565" sldId="266"/>
            <ac:spMk id="17" creationId="{758C9494-B5E8-AB40-03E0-0000419609ED}"/>
          </ac:spMkLst>
        </pc:spChg>
        <pc:picChg chg="add mod">
          <ac:chgData name="Schnabel, Hendrik" userId="25c896b9-7417-4289-8f7f-97e519358fe5" providerId="ADAL" clId="{B934BF7D-0A23-4593-87C3-CC3AF58857A6}" dt="2024-04-05T08:13:42.079" v="1120" actId="1076"/>
          <ac:picMkLst>
            <pc:docMk/>
            <pc:sldMk cId="1247206565" sldId="266"/>
            <ac:picMk id="9" creationId="{8768BA94-2204-AC39-19C6-C099E2B08815}"/>
          </ac:picMkLst>
        </pc:picChg>
        <pc:picChg chg="add del mod">
          <ac:chgData name="Schnabel, Hendrik" userId="25c896b9-7417-4289-8f7f-97e519358fe5" providerId="ADAL" clId="{B934BF7D-0A23-4593-87C3-CC3AF58857A6}" dt="2024-04-05T08:15:39.241" v="1228" actId="478"/>
          <ac:picMkLst>
            <pc:docMk/>
            <pc:sldMk cId="1247206565" sldId="266"/>
            <ac:picMk id="14" creationId="{352FD0B7-2087-FD42-6A8C-26B97D95041E}"/>
          </ac:picMkLst>
        </pc:picChg>
      </pc:sldChg>
    </pc:docChg>
  </pc:docChgLst>
  <pc:docChgLst>
    <pc:chgData name="Lewald, Thomas" userId="9845d9cd-8c32-41b2-8a25-453bd7f02e24" providerId="ADAL" clId="{39634DFC-F503-440D-AE01-E9E00547F666}"/>
    <pc:docChg chg="undo custSel addSld delSld modSld">
      <pc:chgData name="Lewald, Thomas" userId="9845d9cd-8c32-41b2-8a25-453bd7f02e24" providerId="ADAL" clId="{39634DFC-F503-440D-AE01-E9E00547F666}" dt="2023-08-30T13:30:37.744" v="6191" actId="6549"/>
      <pc:docMkLst>
        <pc:docMk/>
      </pc:docMkLst>
      <pc:sldChg chg="addSp delSp modSp mod modClrScheme chgLayout">
        <pc:chgData name="Lewald, Thomas" userId="9845d9cd-8c32-41b2-8a25-453bd7f02e24" providerId="ADAL" clId="{39634DFC-F503-440D-AE01-E9E00547F666}" dt="2023-08-30T12:55:43.991" v="5363" actId="255"/>
        <pc:sldMkLst>
          <pc:docMk/>
          <pc:sldMk cId="57990228" sldId="257"/>
        </pc:sldMkLst>
        <pc:spChg chg="del mod ord">
          <ac:chgData name="Lewald, Thomas" userId="9845d9cd-8c32-41b2-8a25-453bd7f02e24" providerId="ADAL" clId="{39634DFC-F503-440D-AE01-E9E00547F666}" dt="2023-08-30T09:48:51.585" v="6" actId="700"/>
          <ac:spMkLst>
            <pc:docMk/>
            <pc:sldMk cId="57990228" sldId="257"/>
            <ac:spMk id="2" creationId="{0B32863A-3580-452E-9741-A73039836ED9}"/>
          </ac:spMkLst>
        </pc:spChg>
        <pc:spChg chg="add del mod">
          <ac:chgData name="Lewald, Thomas" userId="9845d9cd-8c32-41b2-8a25-453bd7f02e24" providerId="ADAL" clId="{39634DFC-F503-440D-AE01-E9E00547F666}" dt="2023-08-30T11:00:57.663" v="1991"/>
          <ac:spMkLst>
            <pc:docMk/>
            <pc:sldMk cId="57990228" sldId="257"/>
            <ac:spMk id="2" creationId="{38E76393-FA79-DB31-C6E5-96C87984C215}"/>
          </ac:spMkLst>
        </pc:spChg>
        <pc:spChg chg="mod ord">
          <ac:chgData name="Lewald, Thomas" userId="9845d9cd-8c32-41b2-8a25-453bd7f02e24" providerId="ADAL" clId="{39634DFC-F503-440D-AE01-E9E00547F666}" dt="2023-08-30T10:50:23.789" v="1941" actId="700"/>
          <ac:spMkLst>
            <pc:docMk/>
            <pc:sldMk cId="57990228" sldId="257"/>
            <ac:spMk id="3" creationId="{5483F085-686B-4FCB-9758-30F9960326EE}"/>
          </ac:spMkLst>
        </pc:spChg>
        <pc:spChg chg="mod ord">
          <ac:chgData name="Lewald, Thomas" userId="9845d9cd-8c32-41b2-8a25-453bd7f02e24" providerId="ADAL" clId="{39634DFC-F503-440D-AE01-E9E00547F666}" dt="2023-08-30T10:50:23.789" v="1941" actId="700"/>
          <ac:spMkLst>
            <pc:docMk/>
            <pc:sldMk cId="57990228" sldId="257"/>
            <ac:spMk id="4" creationId="{F0F5DDB7-466C-469E-979A-2960021F02F8}"/>
          </ac:spMkLst>
        </pc:spChg>
        <pc:spChg chg="add mod ord">
          <ac:chgData name="Lewald, Thomas" userId="9845d9cd-8c32-41b2-8a25-453bd7f02e24" providerId="ADAL" clId="{39634DFC-F503-440D-AE01-E9E00547F666}" dt="2023-08-30T10:50:23.789" v="1941" actId="700"/>
          <ac:spMkLst>
            <pc:docMk/>
            <pc:sldMk cId="57990228" sldId="257"/>
            <ac:spMk id="5" creationId="{19B1EA50-8959-FCE3-13F9-8BA946796FEE}"/>
          </ac:spMkLst>
        </pc:spChg>
        <pc:spChg chg="add del mod ord">
          <ac:chgData name="Lewald, Thomas" userId="9845d9cd-8c32-41b2-8a25-453bd7f02e24" providerId="ADAL" clId="{39634DFC-F503-440D-AE01-E9E00547F666}" dt="2023-08-30T09:53:22.326" v="19" actId="700"/>
          <ac:spMkLst>
            <pc:docMk/>
            <pc:sldMk cId="57990228" sldId="257"/>
            <ac:spMk id="6" creationId="{234D91A6-446C-CE28-23BA-9C1CC699C782}"/>
          </ac:spMkLst>
        </pc:spChg>
        <pc:spChg chg="add del mod">
          <ac:chgData name="Lewald, Thomas" userId="9845d9cd-8c32-41b2-8a25-453bd7f02e24" providerId="ADAL" clId="{39634DFC-F503-440D-AE01-E9E00547F666}" dt="2023-08-30T11:00:57.663" v="1991"/>
          <ac:spMkLst>
            <pc:docMk/>
            <pc:sldMk cId="57990228" sldId="257"/>
            <ac:spMk id="6" creationId="{A426FD31-083D-C228-F3F1-8468BADCA850}"/>
          </ac:spMkLst>
        </pc:spChg>
        <pc:spChg chg="add del mod ord">
          <ac:chgData name="Lewald, Thomas" userId="9845d9cd-8c32-41b2-8a25-453bd7f02e24" providerId="ADAL" clId="{39634DFC-F503-440D-AE01-E9E00547F666}" dt="2023-08-30T09:53:22.326" v="19" actId="700"/>
          <ac:spMkLst>
            <pc:docMk/>
            <pc:sldMk cId="57990228" sldId="257"/>
            <ac:spMk id="7" creationId="{370A06FC-30C8-E1DB-366C-0D50BA25A783}"/>
          </ac:spMkLst>
        </pc:spChg>
        <pc:spChg chg="add mod ord">
          <ac:chgData name="Lewald, Thomas" userId="9845d9cd-8c32-41b2-8a25-453bd7f02e24" providerId="ADAL" clId="{39634DFC-F503-440D-AE01-E9E00547F666}" dt="2023-08-30T12:55:43.991" v="5363" actId="255"/>
          <ac:spMkLst>
            <pc:docMk/>
            <pc:sldMk cId="57990228" sldId="257"/>
            <ac:spMk id="8" creationId="{39222158-1FB9-A036-6533-0DBF2B5B15BB}"/>
          </ac:spMkLst>
        </pc:spChg>
        <pc:spChg chg="add del mod">
          <ac:chgData name="Lewald, Thomas" userId="9845d9cd-8c32-41b2-8a25-453bd7f02e24" providerId="ADAL" clId="{39634DFC-F503-440D-AE01-E9E00547F666}" dt="2023-08-30T11:00:57.663" v="1991"/>
          <ac:spMkLst>
            <pc:docMk/>
            <pc:sldMk cId="57990228" sldId="257"/>
            <ac:spMk id="9" creationId="{B5CC7E1E-DBF2-0B2C-98C3-7D38800DECC8}"/>
          </ac:spMkLst>
        </pc:spChg>
        <pc:spChg chg="add del mod">
          <ac:chgData name="Lewald, Thomas" userId="9845d9cd-8c32-41b2-8a25-453bd7f02e24" providerId="ADAL" clId="{39634DFC-F503-440D-AE01-E9E00547F666}" dt="2023-08-30T10:53:44.671" v="1962" actId="478"/>
          <ac:spMkLst>
            <pc:docMk/>
            <pc:sldMk cId="57990228" sldId="257"/>
            <ac:spMk id="10" creationId="{38E7CA15-EC41-555A-2EDC-28E717C82D81}"/>
          </ac:spMkLst>
        </pc:spChg>
        <pc:spChg chg="add del mod ord">
          <ac:chgData name="Lewald, Thomas" userId="9845d9cd-8c32-41b2-8a25-453bd7f02e24" providerId="ADAL" clId="{39634DFC-F503-440D-AE01-E9E00547F666}" dt="2023-08-30T11:03:47.601" v="2002" actId="478"/>
          <ac:spMkLst>
            <pc:docMk/>
            <pc:sldMk cId="57990228" sldId="257"/>
            <ac:spMk id="11" creationId="{91B9436F-6FCF-39F4-2D6B-8561F1782ACD}"/>
          </ac:spMkLst>
        </pc:spChg>
        <pc:spChg chg="add del mod">
          <ac:chgData name="Lewald, Thomas" userId="9845d9cd-8c32-41b2-8a25-453bd7f02e24" providerId="ADAL" clId="{39634DFC-F503-440D-AE01-E9E00547F666}" dt="2023-08-30T10:54:00.315" v="1969"/>
          <ac:spMkLst>
            <pc:docMk/>
            <pc:sldMk cId="57990228" sldId="257"/>
            <ac:spMk id="12" creationId="{87900AF7-6D26-B79E-C189-39DEC342FDE0}"/>
          </ac:spMkLst>
        </pc:spChg>
        <pc:spChg chg="add del mod">
          <ac:chgData name="Lewald, Thomas" userId="9845d9cd-8c32-41b2-8a25-453bd7f02e24" providerId="ADAL" clId="{39634DFC-F503-440D-AE01-E9E00547F666}" dt="2023-08-30T10:54:00.315" v="1969"/>
          <ac:spMkLst>
            <pc:docMk/>
            <pc:sldMk cId="57990228" sldId="257"/>
            <ac:spMk id="13" creationId="{755580E0-8E3A-CDD1-42DB-A4680A19BEF5}"/>
          </ac:spMkLst>
        </pc:spChg>
        <pc:spChg chg="add del mod">
          <ac:chgData name="Lewald, Thomas" userId="9845d9cd-8c32-41b2-8a25-453bd7f02e24" providerId="ADAL" clId="{39634DFC-F503-440D-AE01-E9E00547F666}" dt="2023-08-30T10:54:00.315" v="1969"/>
          <ac:spMkLst>
            <pc:docMk/>
            <pc:sldMk cId="57990228" sldId="257"/>
            <ac:spMk id="14" creationId="{4F8DD0CD-15D9-E251-4286-BF7A2F6CE622}"/>
          </ac:spMkLst>
        </pc:spChg>
        <pc:spChg chg="add mod">
          <ac:chgData name="Lewald, Thomas" userId="9845d9cd-8c32-41b2-8a25-453bd7f02e24" providerId="ADAL" clId="{39634DFC-F503-440D-AE01-E9E00547F666}" dt="2023-08-30T11:05:00.400" v="2017" actId="1076"/>
          <ac:spMkLst>
            <pc:docMk/>
            <pc:sldMk cId="57990228" sldId="257"/>
            <ac:spMk id="14" creationId="{D355F0D7-0427-6610-BF6B-CEFBBABF63E2}"/>
          </ac:spMkLst>
        </pc:spChg>
        <pc:spChg chg="add del mod">
          <ac:chgData name="Lewald, Thomas" userId="9845d9cd-8c32-41b2-8a25-453bd7f02e24" providerId="ADAL" clId="{39634DFC-F503-440D-AE01-E9E00547F666}" dt="2023-08-30T10:54:00.315" v="1969"/>
          <ac:spMkLst>
            <pc:docMk/>
            <pc:sldMk cId="57990228" sldId="257"/>
            <ac:spMk id="15" creationId="{C14DCBDF-C947-59B7-AF94-DE5918AE41AF}"/>
          </ac:spMkLst>
        </pc:spChg>
        <pc:spChg chg="add mod">
          <ac:chgData name="Lewald, Thomas" userId="9845d9cd-8c32-41b2-8a25-453bd7f02e24" providerId="ADAL" clId="{39634DFC-F503-440D-AE01-E9E00547F666}" dt="2023-08-30T11:06:09.886" v="2039" actId="14100"/>
          <ac:spMkLst>
            <pc:docMk/>
            <pc:sldMk cId="57990228" sldId="257"/>
            <ac:spMk id="16" creationId="{21C12C5D-0503-4CB4-889A-61C24D3CE8FB}"/>
          </ac:spMkLst>
        </pc:spChg>
        <pc:spChg chg="add mod">
          <ac:chgData name="Lewald, Thomas" userId="9845d9cd-8c32-41b2-8a25-453bd7f02e24" providerId="ADAL" clId="{39634DFC-F503-440D-AE01-E9E00547F666}" dt="2023-08-30T11:06:05.583" v="2037" actId="14100"/>
          <ac:spMkLst>
            <pc:docMk/>
            <pc:sldMk cId="57990228" sldId="257"/>
            <ac:spMk id="17" creationId="{9D3C7F49-4520-94BA-C1D5-D0CAC3ECD624}"/>
          </ac:spMkLst>
        </pc:spChg>
        <pc:spChg chg="add del mod">
          <ac:chgData name="Lewald, Thomas" userId="9845d9cd-8c32-41b2-8a25-453bd7f02e24" providerId="ADAL" clId="{39634DFC-F503-440D-AE01-E9E00547F666}" dt="2023-08-30T10:56:28.517" v="1988" actId="478"/>
          <ac:spMkLst>
            <pc:docMk/>
            <pc:sldMk cId="57990228" sldId="257"/>
            <ac:spMk id="18" creationId="{A1714563-8E77-2E39-D6DD-24293C2C1611}"/>
          </ac:spMkLst>
        </pc:spChg>
        <pc:spChg chg="add mod">
          <ac:chgData name="Lewald, Thomas" userId="9845d9cd-8c32-41b2-8a25-453bd7f02e24" providerId="ADAL" clId="{39634DFC-F503-440D-AE01-E9E00547F666}" dt="2023-08-30T11:06:50.044" v="2048" actId="20577"/>
          <ac:spMkLst>
            <pc:docMk/>
            <pc:sldMk cId="57990228" sldId="257"/>
            <ac:spMk id="18" creationId="{B3C43EEC-645A-B7C8-E089-520A7D59EC99}"/>
          </ac:spMkLst>
        </pc:spChg>
        <pc:spChg chg="add del mod">
          <ac:chgData name="Lewald, Thomas" userId="9845d9cd-8c32-41b2-8a25-453bd7f02e24" providerId="ADAL" clId="{39634DFC-F503-440D-AE01-E9E00547F666}" dt="2023-08-30T10:56:28.517" v="1988" actId="478"/>
          <ac:spMkLst>
            <pc:docMk/>
            <pc:sldMk cId="57990228" sldId="257"/>
            <ac:spMk id="19" creationId="{6E2B3246-1343-9CBF-5EB7-1B8591A04E3D}"/>
          </ac:spMkLst>
        </pc:spChg>
        <pc:spChg chg="add del mod">
          <ac:chgData name="Lewald, Thomas" userId="9845d9cd-8c32-41b2-8a25-453bd7f02e24" providerId="ADAL" clId="{39634DFC-F503-440D-AE01-E9E00547F666}" dt="2023-08-30T10:56:28.517" v="1988" actId="478"/>
          <ac:spMkLst>
            <pc:docMk/>
            <pc:sldMk cId="57990228" sldId="257"/>
            <ac:spMk id="20" creationId="{CFBC4288-41A8-08ED-FF40-F1DD0C0847CB}"/>
          </ac:spMkLst>
        </pc:spChg>
        <pc:spChg chg="add del mod">
          <ac:chgData name="Lewald, Thomas" userId="9845d9cd-8c32-41b2-8a25-453bd7f02e24" providerId="ADAL" clId="{39634DFC-F503-440D-AE01-E9E00547F666}" dt="2023-08-30T10:56:28.517" v="1988" actId="478"/>
          <ac:spMkLst>
            <pc:docMk/>
            <pc:sldMk cId="57990228" sldId="257"/>
            <ac:spMk id="21" creationId="{3F29CF37-96F2-33FA-9236-D5B4C83218D5}"/>
          </ac:spMkLst>
        </pc:spChg>
        <pc:picChg chg="add del mod">
          <ac:chgData name="Lewald, Thomas" userId="9845d9cd-8c32-41b2-8a25-453bd7f02e24" providerId="ADAL" clId="{39634DFC-F503-440D-AE01-E9E00547F666}" dt="2023-08-30T11:00:57.663" v="1991"/>
          <ac:picMkLst>
            <pc:docMk/>
            <pc:sldMk cId="57990228" sldId="257"/>
            <ac:picMk id="7" creationId="{EFA70D3C-4CCF-9A1A-8171-0734202219BC}"/>
          </ac:picMkLst>
        </pc:picChg>
        <pc:picChg chg="add del mod">
          <ac:chgData name="Lewald, Thomas" userId="9845d9cd-8c32-41b2-8a25-453bd7f02e24" providerId="ADAL" clId="{39634DFC-F503-440D-AE01-E9E00547F666}" dt="2023-08-30T10:53:43.222" v="1961" actId="478"/>
          <ac:picMkLst>
            <pc:docMk/>
            <pc:sldMk cId="57990228" sldId="257"/>
            <ac:picMk id="9" creationId="{B1D5690A-39C6-EC58-562F-27E5E784CD95}"/>
          </ac:picMkLst>
        </pc:picChg>
        <pc:picChg chg="add del mod">
          <ac:chgData name="Lewald, Thomas" userId="9845d9cd-8c32-41b2-8a25-453bd7f02e24" providerId="ADAL" clId="{39634DFC-F503-440D-AE01-E9E00547F666}" dt="2023-08-30T11:01:05.647" v="1994" actId="478"/>
          <ac:picMkLst>
            <pc:docMk/>
            <pc:sldMk cId="57990228" sldId="257"/>
            <ac:picMk id="10" creationId="{67B6C621-B369-7F02-7916-789D5E5F2081}"/>
          </ac:picMkLst>
        </pc:picChg>
        <pc:picChg chg="add del mod">
          <ac:chgData name="Lewald, Thomas" userId="9845d9cd-8c32-41b2-8a25-453bd7f02e24" providerId="ADAL" clId="{39634DFC-F503-440D-AE01-E9E00547F666}" dt="2023-08-30T11:01:52.538" v="1998" actId="478"/>
          <ac:picMkLst>
            <pc:docMk/>
            <pc:sldMk cId="57990228" sldId="257"/>
            <ac:picMk id="12" creationId="{B84D3906-3E25-8786-471D-79852778369D}"/>
          </ac:picMkLst>
        </pc:picChg>
        <pc:picChg chg="add del mod">
          <ac:chgData name="Lewald, Thomas" userId="9845d9cd-8c32-41b2-8a25-453bd7f02e24" providerId="ADAL" clId="{39634DFC-F503-440D-AE01-E9E00547F666}" dt="2023-08-30T11:03:49.916" v="2004" actId="478"/>
          <ac:picMkLst>
            <pc:docMk/>
            <pc:sldMk cId="57990228" sldId="257"/>
            <ac:picMk id="13" creationId="{DD750F3F-9533-A220-A6C2-8AA021875DF9}"/>
          </ac:picMkLst>
        </pc:picChg>
        <pc:picChg chg="add mod">
          <ac:chgData name="Lewald, Thomas" userId="9845d9cd-8c32-41b2-8a25-453bd7f02e24" providerId="ADAL" clId="{39634DFC-F503-440D-AE01-E9E00547F666}" dt="2023-08-30T11:05:00.400" v="2017" actId="1076"/>
          <ac:picMkLst>
            <pc:docMk/>
            <pc:sldMk cId="57990228" sldId="257"/>
            <ac:picMk id="15" creationId="{0B54E2C3-27E6-E890-08D8-B979D02E9569}"/>
          </ac:picMkLst>
        </pc:picChg>
        <pc:picChg chg="add del mod">
          <ac:chgData name="Lewald, Thomas" userId="9845d9cd-8c32-41b2-8a25-453bd7f02e24" providerId="ADAL" clId="{39634DFC-F503-440D-AE01-E9E00547F666}" dt="2023-08-30T10:54:00.315" v="1969"/>
          <ac:picMkLst>
            <pc:docMk/>
            <pc:sldMk cId="57990228" sldId="257"/>
            <ac:picMk id="16" creationId="{0E8D5192-DA62-1BB6-292F-BE3105671E32}"/>
          </ac:picMkLst>
        </pc:picChg>
        <pc:picChg chg="add del mod">
          <ac:chgData name="Lewald, Thomas" userId="9845d9cd-8c32-41b2-8a25-453bd7f02e24" providerId="ADAL" clId="{39634DFC-F503-440D-AE01-E9E00547F666}" dt="2023-08-30T10:56:29.001" v="1989" actId="478"/>
          <ac:picMkLst>
            <pc:docMk/>
            <pc:sldMk cId="57990228" sldId="257"/>
            <ac:picMk id="17" creationId="{F799C818-C1D7-37D0-8BD6-AE9A12059581}"/>
          </ac:picMkLst>
        </pc:picChg>
        <pc:picChg chg="add mod">
          <ac:chgData name="Lewald, Thomas" userId="9845d9cd-8c32-41b2-8a25-453bd7f02e24" providerId="ADAL" clId="{39634DFC-F503-440D-AE01-E9E00547F666}" dt="2023-08-30T11:07:38.791" v="2069" actId="1038"/>
          <ac:picMkLst>
            <pc:docMk/>
            <pc:sldMk cId="57990228" sldId="257"/>
            <ac:picMk id="19" creationId="{D20160EF-4543-DF1A-2487-7B1E4DBDE268}"/>
          </ac:picMkLst>
        </pc:picChg>
        <pc:picChg chg="add del mod">
          <ac:chgData name="Lewald, Thomas" userId="9845d9cd-8c32-41b2-8a25-453bd7f02e24" providerId="ADAL" clId="{39634DFC-F503-440D-AE01-E9E00547F666}" dt="2023-08-30T10:56:28.517" v="1988" actId="478"/>
          <ac:picMkLst>
            <pc:docMk/>
            <pc:sldMk cId="57990228" sldId="257"/>
            <ac:picMk id="22" creationId="{07FEEECE-ED9D-4C55-E2FB-7C87206FA414}"/>
          </ac:picMkLst>
        </pc:picChg>
      </pc:sldChg>
      <pc:sldChg chg="addSp delSp modSp add del mod modClrScheme chgLayout">
        <pc:chgData name="Lewald, Thomas" userId="9845d9cd-8c32-41b2-8a25-453bd7f02e24" providerId="ADAL" clId="{39634DFC-F503-440D-AE01-E9E00547F666}" dt="2023-08-30T11:01:58.977" v="1999" actId="47"/>
        <pc:sldMkLst>
          <pc:docMk/>
          <pc:sldMk cId="1514131320" sldId="258"/>
        </pc:sldMkLst>
        <pc:spChg chg="del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2" creationId="{0B32863A-3580-452E-9741-A73039836ED9}"/>
          </ac:spMkLst>
        </pc:spChg>
        <pc:spChg chg="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3" creationId="{5483F085-686B-4FCB-9758-30F9960326EE}"/>
          </ac:spMkLst>
        </pc:spChg>
        <pc:spChg chg="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4" creationId="{F0F5DDB7-466C-469E-979A-2960021F02F8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5" creationId="{8F69D9AB-4208-C786-77CB-7242FA72EB85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6" creationId="{1651AA39-BAD3-B22B-CA58-B62B4DC048A1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7" creationId="{EB300C78-7C28-54AD-8739-F7A8AAE83738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8" creationId="{49998365-CC8F-A311-9BC2-DD45723EDB92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9" creationId="{9523383E-5EC0-1BEC-4E4B-3F2CF3C7EE4A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0" creationId="{61D57350-7D53-B191-12EC-51B8C88F5D8A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1" creationId="{2CC0E70E-1BE2-1A09-B1DA-787A1FF716A1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2" creationId="{080191F9-03BD-D443-5A8B-98D0A40F742D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3" creationId="{40A2BC3E-D468-00E1-2D9B-0FE0C38025B7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4" creationId="{A7968F1A-E85C-32AA-D356-8483BAA139F6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5" creationId="{B88440D8-4ACE-5FDF-A445-90899EE2B948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6" creationId="{93774773-A6AD-5EBC-2FBD-C6794511DA9A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7" creationId="{0E78BFA9-34FA-D5B8-D6D4-18D7CCEC1621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8" creationId="{D3ACBC95-6078-4AF4-12E3-F82DB89D97F7}"/>
          </ac:spMkLst>
        </pc:spChg>
        <pc:spChg chg="add mod ord">
          <ac:chgData name="Lewald, Thomas" userId="9845d9cd-8c32-41b2-8a25-453bd7f02e24" providerId="ADAL" clId="{39634DFC-F503-440D-AE01-E9E00547F666}" dt="2023-08-30T11:01:15.710" v="1995" actId="700"/>
          <ac:spMkLst>
            <pc:docMk/>
            <pc:sldMk cId="1514131320" sldId="258"/>
            <ac:spMk id="19" creationId="{4BFC550C-9013-C689-CBCE-898556455FC5}"/>
          </ac:spMkLst>
        </pc:spChg>
      </pc:sldChg>
      <pc:sldChg chg="addSp delSp modSp add mod modClrScheme chgLayout">
        <pc:chgData name="Lewald, Thomas" userId="9845d9cd-8c32-41b2-8a25-453bd7f02e24" providerId="ADAL" clId="{39634DFC-F503-440D-AE01-E9E00547F666}" dt="2023-08-30T13:30:23.358" v="6188" actId="20577"/>
        <pc:sldMkLst>
          <pc:docMk/>
          <pc:sldMk cId="3154041328" sldId="259"/>
        </pc:sldMkLst>
        <pc:spChg chg="mod ord">
          <ac:chgData name="Lewald, Thomas" userId="9845d9cd-8c32-41b2-8a25-453bd7f02e24" providerId="ADAL" clId="{39634DFC-F503-440D-AE01-E9E00547F666}" dt="2023-08-30T11:09:42.606" v="2084" actId="700"/>
          <ac:spMkLst>
            <pc:docMk/>
            <pc:sldMk cId="3154041328" sldId="259"/>
            <ac:spMk id="2" creationId="{0B32863A-3580-452E-9741-A73039836ED9}"/>
          </ac:spMkLst>
        </pc:spChg>
        <pc:spChg chg="mod ord">
          <ac:chgData name="Lewald, Thomas" userId="9845d9cd-8c32-41b2-8a25-453bd7f02e24" providerId="ADAL" clId="{39634DFC-F503-440D-AE01-E9E00547F666}" dt="2023-08-30T11:09:42.606" v="2084" actId="700"/>
          <ac:spMkLst>
            <pc:docMk/>
            <pc:sldMk cId="3154041328" sldId="259"/>
            <ac:spMk id="3" creationId="{5483F085-686B-4FCB-9758-30F9960326EE}"/>
          </ac:spMkLst>
        </pc:spChg>
        <pc:spChg chg="mod ord">
          <ac:chgData name="Lewald, Thomas" userId="9845d9cd-8c32-41b2-8a25-453bd7f02e24" providerId="ADAL" clId="{39634DFC-F503-440D-AE01-E9E00547F666}" dt="2023-08-30T11:09:42.606" v="2084" actId="700"/>
          <ac:spMkLst>
            <pc:docMk/>
            <pc:sldMk cId="3154041328" sldId="259"/>
            <ac:spMk id="4" creationId="{F0F5DDB7-466C-469E-979A-2960021F02F8}"/>
          </ac:spMkLst>
        </pc:spChg>
        <pc:spChg chg="add mod ord">
          <ac:chgData name="Lewald, Thomas" userId="9845d9cd-8c32-41b2-8a25-453bd7f02e24" providerId="ADAL" clId="{39634DFC-F503-440D-AE01-E9E00547F666}" dt="2023-08-30T13:28:21.360" v="6183" actId="20577"/>
          <ac:spMkLst>
            <pc:docMk/>
            <pc:sldMk cId="3154041328" sldId="259"/>
            <ac:spMk id="5" creationId="{B41BB74D-42FA-77EB-78E5-47C4D59C421D}"/>
          </ac:spMkLst>
        </pc:spChg>
        <pc:spChg chg="add mod ord">
          <ac:chgData name="Lewald, Thomas" userId="9845d9cd-8c32-41b2-8a25-453bd7f02e24" providerId="ADAL" clId="{39634DFC-F503-440D-AE01-E9E00547F666}" dt="2023-08-30T12:57:07.690" v="5383" actId="20577"/>
          <ac:spMkLst>
            <pc:docMk/>
            <pc:sldMk cId="3154041328" sldId="259"/>
            <ac:spMk id="6" creationId="{D9415F58-389E-A0BF-B869-6ADB07CDF135}"/>
          </ac:spMkLst>
        </pc:spChg>
        <pc:graphicFrameChg chg="add mod modGraphic">
          <ac:chgData name="Lewald, Thomas" userId="9845d9cd-8c32-41b2-8a25-453bd7f02e24" providerId="ADAL" clId="{39634DFC-F503-440D-AE01-E9E00547F666}" dt="2023-08-30T13:30:10.067" v="6186" actId="20577"/>
          <ac:graphicFrameMkLst>
            <pc:docMk/>
            <pc:sldMk cId="3154041328" sldId="259"/>
            <ac:graphicFrameMk id="7" creationId="{1F053A88-00BB-47EE-5BB2-1102264F9DB9}"/>
          </ac:graphicFrameMkLst>
        </pc:graphicFrameChg>
        <pc:graphicFrameChg chg="add del mod modGraphic">
          <ac:chgData name="Lewald, Thomas" userId="9845d9cd-8c32-41b2-8a25-453bd7f02e24" providerId="ADAL" clId="{39634DFC-F503-440D-AE01-E9E00547F666}" dt="2023-08-30T11:57:08.231" v="5025" actId="478"/>
          <ac:graphicFrameMkLst>
            <pc:docMk/>
            <pc:sldMk cId="3154041328" sldId="259"/>
            <ac:graphicFrameMk id="8" creationId="{5A85B2E7-9BF2-6CF5-E72C-C45313B118E3}"/>
          </ac:graphicFrameMkLst>
        </pc:graphicFrameChg>
        <pc:graphicFrameChg chg="add mod modGraphic">
          <ac:chgData name="Lewald, Thomas" userId="9845d9cd-8c32-41b2-8a25-453bd7f02e24" providerId="ADAL" clId="{39634DFC-F503-440D-AE01-E9E00547F666}" dt="2023-08-30T13:30:23.358" v="6188" actId="20577"/>
          <ac:graphicFrameMkLst>
            <pc:docMk/>
            <pc:sldMk cId="3154041328" sldId="259"/>
            <ac:graphicFrameMk id="9" creationId="{17D843CC-9739-F5A1-02D2-8705F62D181E}"/>
          </ac:graphicFrameMkLst>
        </pc:graphicFrameChg>
      </pc:sldChg>
      <pc:sldChg chg="add">
        <pc:chgData name="Lewald, Thomas" userId="9845d9cd-8c32-41b2-8a25-453bd7f02e24" providerId="ADAL" clId="{39634DFC-F503-440D-AE01-E9E00547F666}" dt="2023-08-30T09:48:42.615" v="2"/>
        <pc:sldMkLst>
          <pc:docMk/>
          <pc:sldMk cId="503699275" sldId="260"/>
        </pc:sldMkLst>
      </pc:sldChg>
      <pc:sldChg chg="add">
        <pc:chgData name="Lewald, Thomas" userId="9845d9cd-8c32-41b2-8a25-453bd7f02e24" providerId="ADAL" clId="{39634DFC-F503-440D-AE01-E9E00547F666}" dt="2023-08-30T09:48:42.800" v="3"/>
        <pc:sldMkLst>
          <pc:docMk/>
          <pc:sldMk cId="2292800072" sldId="261"/>
        </pc:sldMkLst>
      </pc:sldChg>
      <pc:sldChg chg="add">
        <pc:chgData name="Lewald, Thomas" userId="9845d9cd-8c32-41b2-8a25-453bd7f02e24" providerId="ADAL" clId="{39634DFC-F503-440D-AE01-E9E00547F666}" dt="2023-08-30T09:48:42.985" v="4"/>
        <pc:sldMkLst>
          <pc:docMk/>
          <pc:sldMk cId="1479301473" sldId="262"/>
        </pc:sldMkLst>
      </pc:sldChg>
      <pc:sldChg chg="add">
        <pc:chgData name="Lewald, Thomas" userId="9845d9cd-8c32-41b2-8a25-453bd7f02e24" providerId="ADAL" clId="{39634DFC-F503-440D-AE01-E9E00547F666}" dt="2023-08-30T09:48:43.169" v="5"/>
        <pc:sldMkLst>
          <pc:docMk/>
          <pc:sldMk cId="1064214297" sldId="263"/>
        </pc:sldMkLst>
      </pc:sldChg>
      <pc:sldChg chg="addSp delSp modSp add mod">
        <pc:chgData name="Lewald, Thomas" userId="9845d9cd-8c32-41b2-8a25-453bd7f02e24" providerId="ADAL" clId="{39634DFC-F503-440D-AE01-E9E00547F666}" dt="2023-08-30T13:30:37.744" v="6191" actId="6549"/>
        <pc:sldMkLst>
          <pc:docMk/>
          <pc:sldMk cId="2419668906" sldId="264"/>
        </pc:sldMkLst>
        <pc:spChg chg="mod">
          <ac:chgData name="Lewald, Thomas" userId="9845d9cd-8c32-41b2-8a25-453bd7f02e24" providerId="ADAL" clId="{39634DFC-F503-440D-AE01-E9E00547F666}" dt="2023-08-30T13:30:37.744" v="6191" actId="6549"/>
          <ac:spMkLst>
            <pc:docMk/>
            <pc:sldMk cId="2419668906" sldId="264"/>
            <ac:spMk id="2" creationId="{0B32863A-3580-452E-9741-A73039836ED9}"/>
          </ac:spMkLst>
        </pc:spChg>
        <pc:spChg chg="mod">
          <ac:chgData name="Lewald, Thomas" userId="9845d9cd-8c32-41b2-8a25-453bd7f02e24" providerId="ADAL" clId="{39634DFC-F503-440D-AE01-E9E00547F666}" dt="2023-08-30T13:25:08.089" v="6064" actId="20577"/>
          <ac:spMkLst>
            <pc:docMk/>
            <pc:sldMk cId="2419668906" sldId="264"/>
            <ac:spMk id="5" creationId="{B41BB74D-42FA-77EB-78E5-47C4D59C421D}"/>
          </ac:spMkLst>
        </pc:spChg>
        <pc:spChg chg="mod">
          <ac:chgData name="Lewald, Thomas" userId="9845d9cd-8c32-41b2-8a25-453bd7f02e24" providerId="ADAL" clId="{39634DFC-F503-440D-AE01-E9E00547F666}" dt="2023-08-30T11:57:00.601" v="5024" actId="6549"/>
          <ac:spMkLst>
            <pc:docMk/>
            <pc:sldMk cId="2419668906" sldId="264"/>
            <ac:spMk id="6" creationId="{D9415F58-389E-A0BF-B869-6ADB07CDF135}"/>
          </ac:spMkLst>
        </pc:spChg>
        <pc:graphicFrameChg chg="del">
          <ac:chgData name="Lewald, Thomas" userId="9845d9cd-8c32-41b2-8a25-453bd7f02e24" providerId="ADAL" clId="{39634DFC-F503-440D-AE01-E9E00547F666}" dt="2023-08-30T11:56:47.890" v="5020" actId="478"/>
          <ac:graphicFrameMkLst>
            <pc:docMk/>
            <pc:sldMk cId="2419668906" sldId="264"/>
            <ac:graphicFrameMk id="7" creationId="{1F053A88-00BB-47EE-5BB2-1102264F9DB9}"/>
          </ac:graphicFrameMkLst>
        </pc:graphicFrameChg>
        <pc:graphicFrameChg chg="del mod modGraphic">
          <ac:chgData name="Lewald, Thomas" userId="9845d9cd-8c32-41b2-8a25-453bd7f02e24" providerId="ADAL" clId="{39634DFC-F503-440D-AE01-E9E00547F666}" dt="2023-08-30T12:57:34.219" v="5388" actId="478"/>
          <ac:graphicFrameMkLst>
            <pc:docMk/>
            <pc:sldMk cId="2419668906" sldId="264"/>
            <ac:graphicFrameMk id="8" creationId="{5A85B2E7-9BF2-6CF5-E72C-C45313B118E3}"/>
          </ac:graphicFrameMkLst>
        </pc:graphicFrameChg>
        <pc:graphicFrameChg chg="add del mod modGraphic">
          <ac:chgData name="Lewald, Thomas" userId="9845d9cd-8c32-41b2-8a25-453bd7f02e24" providerId="ADAL" clId="{39634DFC-F503-440D-AE01-E9E00547F666}" dt="2023-08-30T13:23:32.672" v="5851" actId="478"/>
          <ac:graphicFrameMkLst>
            <pc:docMk/>
            <pc:sldMk cId="2419668906" sldId="264"/>
            <ac:graphicFrameMk id="9" creationId="{D60DEA17-A0F0-D7DE-C7F8-1595CD038D10}"/>
          </ac:graphicFrameMkLst>
        </pc:graphicFrameChg>
        <pc:graphicFrameChg chg="add mod modGraphic">
          <ac:chgData name="Lewald, Thomas" userId="9845d9cd-8c32-41b2-8a25-453bd7f02e24" providerId="ADAL" clId="{39634DFC-F503-440D-AE01-E9E00547F666}" dt="2023-08-30T13:25:16.355" v="6065" actId="1076"/>
          <ac:graphicFrameMkLst>
            <pc:docMk/>
            <pc:sldMk cId="2419668906" sldId="264"/>
            <ac:graphicFrameMk id="10" creationId="{51340E8F-B218-CD25-BAC6-FD140B36818E}"/>
          </ac:graphicFrameMkLst>
        </pc:graphicFrameChg>
      </pc:sldChg>
      <pc:sldChg chg="modSp new mod">
        <pc:chgData name="Lewald, Thomas" userId="9845d9cd-8c32-41b2-8a25-453bd7f02e24" providerId="ADAL" clId="{39634DFC-F503-440D-AE01-E9E00547F666}" dt="2023-08-30T13:23:08.833" v="5849" actId="20577"/>
        <pc:sldMkLst>
          <pc:docMk/>
          <pc:sldMk cId="173144714" sldId="265"/>
        </pc:sldMkLst>
        <pc:spChg chg="mod">
          <ac:chgData name="Lewald, Thomas" userId="9845d9cd-8c32-41b2-8a25-453bd7f02e24" providerId="ADAL" clId="{39634DFC-F503-440D-AE01-E9E00547F666}" dt="2023-08-30T13:23:08.833" v="5849" actId="20577"/>
          <ac:spMkLst>
            <pc:docMk/>
            <pc:sldMk cId="173144714" sldId="265"/>
            <ac:spMk id="2" creationId="{C60BFDC3-DFE2-97C0-CA7E-FA22230EE4B4}"/>
          </ac:spMkLst>
        </pc:spChg>
      </pc:sldChg>
      <pc:sldChg chg="modSp new mod">
        <pc:chgData name="Lewald, Thomas" userId="9845d9cd-8c32-41b2-8a25-453bd7f02e24" providerId="ADAL" clId="{39634DFC-F503-440D-AE01-E9E00547F666}" dt="2023-08-30T13:26:50.407" v="6099" actId="20577"/>
        <pc:sldMkLst>
          <pc:docMk/>
          <pc:sldMk cId="891851497" sldId="266"/>
        </pc:sldMkLst>
        <pc:spChg chg="mod">
          <ac:chgData name="Lewald, Thomas" userId="9845d9cd-8c32-41b2-8a25-453bd7f02e24" providerId="ADAL" clId="{39634DFC-F503-440D-AE01-E9E00547F666}" dt="2023-08-30T13:26:37.297" v="6082" actId="20577"/>
          <ac:spMkLst>
            <pc:docMk/>
            <pc:sldMk cId="891851497" sldId="266"/>
            <ac:spMk id="2" creationId="{8B90EC25-3816-03B0-B506-BC1EC42FE3FE}"/>
          </ac:spMkLst>
        </pc:spChg>
        <pc:spChg chg="mod">
          <ac:chgData name="Lewald, Thomas" userId="9845d9cd-8c32-41b2-8a25-453bd7f02e24" providerId="ADAL" clId="{39634DFC-F503-440D-AE01-E9E00547F666}" dt="2023-08-30T13:26:50.407" v="6099" actId="20577"/>
          <ac:spMkLst>
            <pc:docMk/>
            <pc:sldMk cId="891851497" sldId="266"/>
            <ac:spMk id="5" creationId="{DDDB4239-753E-719C-1ED8-ED53A3BCDB3C}"/>
          </ac:spMkLst>
        </pc:spChg>
        <pc:spChg chg="mod">
          <ac:chgData name="Lewald, Thomas" userId="9845d9cd-8c32-41b2-8a25-453bd7f02e24" providerId="ADAL" clId="{39634DFC-F503-440D-AE01-E9E00547F666}" dt="2023-08-30T13:26:46.447" v="6083" actId="255"/>
          <ac:spMkLst>
            <pc:docMk/>
            <pc:sldMk cId="891851497" sldId="266"/>
            <ac:spMk id="6" creationId="{105F2A1A-FC6D-D8A6-5577-08641F19BF46}"/>
          </ac:spMkLst>
        </pc:spChg>
      </pc:sldChg>
    </pc:docChg>
  </pc:docChgLst>
  <pc:docChgLst>
    <pc:chgData name="Lewald, Thomas" userId="9845d9cd-8c32-41b2-8a25-453bd7f02e24" providerId="ADAL" clId="{11DA0DC5-3A49-48F5-A724-2BB4543B5009}"/>
    <pc:docChg chg="undo custSel addSld delSld modSld">
      <pc:chgData name="Lewald, Thomas" userId="9845d9cd-8c32-41b2-8a25-453bd7f02e24" providerId="ADAL" clId="{11DA0DC5-3A49-48F5-A724-2BB4543B5009}" dt="2023-09-27T10:55:24.295" v="2848" actId="20577"/>
      <pc:docMkLst>
        <pc:docMk/>
      </pc:docMkLst>
      <pc:sldChg chg="addSp delSp modSp del mod delAnim modAnim">
        <pc:chgData name="Lewald, Thomas" userId="9845d9cd-8c32-41b2-8a25-453bd7f02e24" providerId="ADAL" clId="{11DA0DC5-3A49-48F5-A724-2BB4543B5009}" dt="2023-09-25T07:26:54.200" v="2175" actId="47"/>
        <pc:sldMkLst>
          <pc:docMk/>
          <pc:sldMk cId="503699275" sldId="260"/>
        </pc:sldMkLst>
        <pc:spChg chg="del">
          <ac:chgData name="Lewald, Thomas" userId="9845d9cd-8c32-41b2-8a25-453bd7f02e24" providerId="ADAL" clId="{11DA0DC5-3A49-48F5-A724-2BB4543B5009}" dt="2023-09-21T10:02:29.241" v="1814" actId="478"/>
          <ac:spMkLst>
            <pc:docMk/>
            <pc:sldMk cId="503699275" sldId="260"/>
            <ac:spMk id="2" creationId="{0B32863A-3580-452E-9741-A73039836ED9}"/>
          </ac:spMkLst>
        </pc:spChg>
        <pc:spChg chg="add del mod">
          <ac:chgData name="Lewald, Thomas" userId="9845d9cd-8c32-41b2-8a25-453bd7f02e24" providerId="ADAL" clId="{11DA0DC5-3A49-48F5-A724-2BB4543B5009}" dt="2023-09-21T10:02:24.986" v="1813" actId="478"/>
          <ac:spMkLst>
            <pc:docMk/>
            <pc:sldMk cId="503699275" sldId="260"/>
            <ac:spMk id="9" creationId="{D65A86FD-ED8F-B73E-9450-FD923B3B8785}"/>
          </ac:spMkLst>
        </pc:spChg>
        <pc:spChg chg="add mod">
          <ac:chgData name="Lewald, Thomas" userId="9845d9cd-8c32-41b2-8a25-453bd7f02e24" providerId="ADAL" clId="{11DA0DC5-3A49-48F5-A724-2BB4543B5009}" dt="2023-09-21T10:03:27.307" v="1893" actId="20577"/>
          <ac:spMkLst>
            <pc:docMk/>
            <pc:sldMk cId="503699275" sldId="260"/>
            <ac:spMk id="12" creationId="{104C88A2-1662-B047-FDB8-E24CA8ECA39A}"/>
          </ac:spMkLst>
        </pc:spChg>
        <pc:picChg chg="add del mod">
          <ac:chgData name="Lewald, Thomas" userId="9845d9cd-8c32-41b2-8a25-453bd7f02e24" providerId="ADAL" clId="{11DA0DC5-3A49-48F5-A724-2BB4543B5009}" dt="2023-09-21T09:57:34.193" v="1774" actId="478"/>
          <ac:picMkLst>
            <pc:docMk/>
            <pc:sldMk cId="503699275" sldId="260"/>
            <ac:picMk id="6" creationId="{BE15764B-595C-CC22-76C8-B35C9AD56D7B}"/>
          </ac:picMkLst>
        </pc:picChg>
        <pc:picChg chg="add del mod">
          <ac:chgData name="Lewald, Thomas" userId="9845d9cd-8c32-41b2-8a25-453bd7f02e24" providerId="ADAL" clId="{11DA0DC5-3A49-48F5-A724-2BB4543B5009}" dt="2023-09-21T09:59:48.813" v="1810" actId="478"/>
          <ac:picMkLst>
            <pc:docMk/>
            <pc:sldMk cId="503699275" sldId="260"/>
            <ac:picMk id="8" creationId="{B4D782D0-6A05-F3AF-830D-EED53C47C9B4}"/>
          </ac:picMkLst>
        </pc:picChg>
        <pc:picChg chg="add mod ord">
          <ac:chgData name="Lewald, Thomas" userId="9845d9cd-8c32-41b2-8a25-453bd7f02e24" providerId="ADAL" clId="{11DA0DC5-3A49-48F5-A724-2BB4543B5009}" dt="2023-09-21T10:02:58.456" v="1840" actId="1076"/>
          <ac:picMkLst>
            <pc:docMk/>
            <pc:sldMk cId="503699275" sldId="260"/>
            <ac:picMk id="11" creationId="{E59909A6-E897-B0E5-53DC-30D8042E1034}"/>
          </ac:picMkLst>
        </pc:picChg>
      </pc:sldChg>
      <pc:sldChg chg="addSp modSp mod modClrScheme chgLayout">
        <pc:chgData name="Lewald, Thomas" userId="9845d9cd-8c32-41b2-8a25-453bd7f02e24" providerId="ADAL" clId="{11DA0DC5-3A49-48F5-A724-2BB4543B5009}" dt="2023-09-19T11:40:22.747" v="1772" actId="20577"/>
        <pc:sldMkLst>
          <pc:docMk/>
          <pc:sldMk cId="2292800072" sldId="261"/>
        </pc:sldMkLst>
        <pc:spChg chg="mod ord">
          <ac:chgData name="Lewald, Thomas" userId="9845d9cd-8c32-41b2-8a25-453bd7f02e24" providerId="ADAL" clId="{11DA0DC5-3A49-48F5-A724-2BB4543B5009}" dt="2023-09-19T11:35:55.329" v="1435" actId="700"/>
          <ac:spMkLst>
            <pc:docMk/>
            <pc:sldMk cId="2292800072" sldId="261"/>
            <ac:spMk id="2" creationId="{0B32863A-3580-452E-9741-A73039836ED9}"/>
          </ac:spMkLst>
        </pc:spChg>
        <pc:spChg chg="mod ord">
          <ac:chgData name="Lewald, Thomas" userId="9845d9cd-8c32-41b2-8a25-453bd7f02e24" providerId="ADAL" clId="{11DA0DC5-3A49-48F5-A724-2BB4543B5009}" dt="2023-09-19T11:35:55.329" v="1435" actId="700"/>
          <ac:spMkLst>
            <pc:docMk/>
            <pc:sldMk cId="2292800072" sldId="261"/>
            <ac:spMk id="3" creationId="{5483F085-686B-4FCB-9758-30F9960326EE}"/>
          </ac:spMkLst>
        </pc:spChg>
        <pc:spChg chg="mod ord">
          <ac:chgData name="Lewald, Thomas" userId="9845d9cd-8c32-41b2-8a25-453bd7f02e24" providerId="ADAL" clId="{11DA0DC5-3A49-48F5-A724-2BB4543B5009}" dt="2023-09-19T11:35:55.329" v="1435" actId="700"/>
          <ac:spMkLst>
            <pc:docMk/>
            <pc:sldMk cId="2292800072" sldId="261"/>
            <ac:spMk id="4" creationId="{F0F5DDB7-466C-469E-979A-2960021F02F8}"/>
          </ac:spMkLst>
        </pc:spChg>
        <pc:spChg chg="add mod ord">
          <ac:chgData name="Lewald, Thomas" userId="9845d9cd-8c32-41b2-8a25-453bd7f02e24" providerId="ADAL" clId="{11DA0DC5-3A49-48F5-A724-2BB4543B5009}" dt="2023-09-19T11:37:12.486" v="1551" actId="5793"/>
          <ac:spMkLst>
            <pc:docMk/>
            <pc:sldMk cId="2292800072" sldId="261"/>
            <ac:spMk id="5" creationId="{A9AA1477-BF7A-B99C-929A-60EB5373BC9A}"/>
          </ac:spMkLst>
        </pc:spChg>
        <pc:spChg chg="add mod ord">
          <ac:chgData name="Lewald, Thomas" userId="9845d9cd-8c32-41b2-8a25-453bd7f02e24" providerId="ADAL" clId="{11DA0DC5-3A49-48F5-A724-2BB4543B5009}" dt="2023-09-19T11:40:22.747" v="1772" actId="20577"/>
          <ac:spMkLst>
            <pc:docMk/>
            <pc:sldMk cId="2292800072" sldId="261"/>
            <ac:spMk id="6" creationId="{19B2260D-7624-0DED-A98F-6E69A6C8EF2C}"/>
          </ac:spMkLst>
        </pc:spChg>
        <pc:spChg chg="add mod ord">
          <ac:chgData name="Lewald, Thomas" userId="9845d9cd-8c32-41b2-8a25-453bd7f02e24" providerId="ADAL" clId="{11DA0DC5-3A49-48F5-A724-2BB4543B5009}" dt="2023-09-19T11:38:27.243" v="1560" actId="255"/>
          <ac:spMkLst>
            <pc:docMk/>
            <pc:sldMk cId="2292800072" sldId="261"/>
            <ac:spMk id="7" creationId="{E3171065-7491-6D96-4CFA-0E1A4AA035AB}"/>
          </ac:spMkLst>
        </pc:spChg>
      </pc:sldChg>
      <pc:sldChg chg="addSp delSp modSp mod">
        <pc:chgData name="Lewald, Thomas" userId="9845d9cd-8c32-41b2-8a25-453bd7f02e24" providerId="ADAL" clId="{11DA0DC5-3A49-48F5-A724-2BB4543B5009}" dt="2023-09-27T10:55:24.295" v="2848" actId="20577"/>
        <pc:sldMkLst>
          <pc:docMk/>
          <pc:sldMk cId="1479301473" sldId="262"/>
        </pc:sldMkLst>
        <pc:spChg chg="mod">
          <ac:chgData name="Lewald, Thomas" userId="9845d9cd-8c32-41b2-8a25-453bd7f02e24" providerId="ADAL" clId="{11DA0DC5-3A49-48F5-A724-2BB4543B5009}" dt="2023-09-27T08:29:17.574" v="2643" actId="20577"/>
          <ac:spMkLst>
            <pc:docMk/>
            <pc:sldMk cId="1479301473" sldId="262"/>
            <ac:spMk id="2" creationId="{0B32863A-3580-452E-9741-A73039836ED9}"/>
          </ac:spMkLst>
        </pc:spChg>
        <pc:spChg chg="add mod">
          <ac:chgData name="Lewald, Thomas" userId="9845d9cd-8c32-41b2-8a25-453bd7f02e24" providerId="ADAL" clId="{11DA0DC5-3A49-48F5-A724-2BB4543B5009}" dt="2023-09-27T10:35:15.904" v="2814" actId="3064"/>
          <ac:spMkLst>
            <pc:docMk/>
            <pc:sldMk cId="1479301473" sldId="262"/>
            <ac:spMk id="5" creationId="{4F775F85-0BF3-6688-7485-DE691A441664}"/>
          </ac:spMkLst>
        </pc:spChg>
        <pc:spChg chg="add del mod">
          <ac:chgData name="Lewald, Thomas" userId="9845d9cd-8c32-41b2-8a25-453bd7f02e24" providerId="ADAL" clId="{11DA0DC5-3A49-48F5-A724-2BB4543B5009}" dt="2023-09-27T08:48:33.765" v="2680" actId="478"/>
          <ac:spMkLst>
            <pc:docMk/>
            <pc:sldMk cId="1479301473" sldId="262"/>
            <ac:spMk id="6" creationId="{49A1512C-A0D5-EF12-32C8-3E93CAEE45DE}"/>
          </ac:spMkLst>
        </pc:spChg>
        <pc:spChg chg="add del mod">
          <ac:chgData name="Lewald, Thomas" userId="9845d9cd-8c32-41b2-8a25-453bd7f02e24" providerId="ADAL" clId="{11DA0DC5-3A49-48F5-A724-2BB4543B5009}" dt="2023-09-27T08:54:23.618" v="2706" actId="478"/>
          <ac:spMkLst>
            <pc:docMk/>
            <pc:sldMk cId="1479301473" sldId="262"/>
            <ac:spMk id="9" creationId="{AA53DC38-CED8-9AD1-C732-46B9CB68B6E8}"/>
          </ac:spMkLst>
        </pc:spChg>
        <pc:spChg chg="add del mod">
          <ac:chgData name="Lewald, Thomas" userId="9845d9cd-8c32-41b2-8a25-453bd7f02e24" providerId="ADAL" clId="{11DA0DC5-3A49-48F5-A724-2BB4543B5009}" dt="2023-09-27T08:54:38.606" v="2719" actId="478"/>
          <ac:spMkLst>
            <pc:docMk/>
            <pc:sldMk cId="1479301473" sldId="262"/>
            <ac:spMk id="10" creationId="{1FB74767-FB30-39A3-9F1E-FFF9AC6C1511}"/>
          </ac:spMkLst>
        </pc:spChg>
        <pc:spChg chg="add mod">
          <ac:chgData name="Lewald, Thomas" userId="9845d9cd-8c32-41b2-8a25-453bd7f02e24" providerId="ADAL" clId="{11DA0DC5-3A49-48F5-A724-2BB4543B5009}" dt="2023-09-27T10:55:24.295" v="2848" actId="20577"/>
          <ac:spMkLst>
            <pc:docMk/>
            <pc:sldMk cId="1479301473" sldId="262"/>
            <ac:spMk id="11" creationId="{234CF1CC-289A-60BF-0F4E-B22DE6EA86BF}"/>
          </ac:spMkLst>
        </pc:spChg>
        <pc:spChg chg="add mod">
          <ac:chgData name="Lewald, Thomas" userId="9845d9cd-8c32-41b2-8a25-453bd7f02e24" providerId="ADAL" clId="{11DA0DC5-3A49-48F5-A724-2BB4543B5009}" dt="2023-09-27T10:53:25.166" v="2816" actId="20577"/>
          <ac:spMkLst>
            <pc:docMk/>
            <pc:sldMk cId="1479301473" sldId="262"/>
            <ac:spMk id="12" creationId="{6AD26753-83C5-74FB-A4E6-318A731966C7}"/>
          </ac:spMkLst>
        </pc:spChg>
        <pc:spChg chg="add mod">
          <ac:chgData name="Lewald, Thomas" userId="9845d9cd-8c32-41b2-8a25-453bd7f02e24" providerId="ADAL" clId="{11DA0DC5-3A49-48F5-A724-2BB4543B5009}" dt="2023-09-27T10:35:15.904" v="2814" actId="3064"/>
          <ac:spMkLst>
            <pc:docMk/>
            <pc:sldMk cId="1479301473" sldId="262"/>
            <ac:spMk id="17" creationId="{9CB18FB2-9C09-2009-56FD-FC55694F8B05}"/>
          </ac:spMkLst>
        </pc:spChg>
        <pc:cxnChg chg="add del mod">
          <ac:chgData name="Lewald, Thomas" userId="9845d9cd-8c32-41b2-8a25-453bd7f02e24" providerId="ADAL" clId="{11DA0DC5-3A49-48F5-A724-2BB4543B5009}" dt="2023-09-27T08:48:33.765" v="2680" actId="478"/>
          <ac:cxnSpMkLst>
            <pc:docMk/>
            <pc:sldMk cId="1479301473" sldId="262"/>
            <ac:cxnSpMk id="8" creationId="{D634ECEE-E1AB-AD3F-534A-8006B907A1FD}"/>
          </ac:cxnSpMkLst>
        </pc:cxnChg>
        <pc:cxnChg chg="add mod">
          <ac:chgData name="Lewald, Thomas" userId="9845d9cd-8c32-41b2-8a25-453bd7f02e24" providerId="ADAL" clId="{11DA0DC5-3A49-48F5-A724-2BB4543B5009}" dt="2023-09-27T10:34:40.125" v="2801" actId="1076"/>
          <ac:cxnSpMkLst>
            <pc:docMk/>
            <pc:sldMk cId="1479301473" sldId="262"/>
            <ac:cxnSpMk id="14" creationId="{1C2D02F2-B2D7-BBA0-E4E2-2538987C8983}"/>
          </ac:cxnSpMkLst>
        </pc:cxnChg>
        <pc:cxnChg chg="add mod">
          <ac:chgData name="Lewald, Thomas" userId="9845d9cd-8c32-41b2-8a25-453bd7f02e24" providerId="ADAL" clId="{11DA0DC5-3A49-48F5-A724-2BB4543B5009}" dt="2023-09-27T10:34:40.125" v="2801" actId="1076"/>
          <ac:cxnSpMkLst>
            <pc:docMk/>
            <pc:sldMk cId="1479301473" sldId="262"/>
            <ac:cxnSpMk id="18" creationId="{56664DB2-D0BE-B737-C3E5-28B852019400}"/>
          </ac:cxnSpMkLst>
        </pc:cxnChg>
      </pc:sldChg>
      <pc:sldChg chg="addSp delSp modSp mod">
        <pc:chgData name="Lewald, Thomas" userId="9845d9cd-8c32-41b2-8a25-453bd7f02e24" providerId="ADAL" clId="{11DA0DC5-3A49-48F5-A724-2BB4543B5009}" dt="2023-09-27T08:16:00.461" v="2581" actId="478"/>
        <pc:sldMkLst>
          <pc:docMk/>
          <pc:sldMk cId="173144714" sldId="265"/>
        </pc:sldMkLst>
        <pc:spChg chg="mod">
          <ac:chgData name="Lewald, Thomas" userId="9845d9cd-8c32-41b2-8a25-453bd7f02e24" providerId="ADAL" clId="{11DA0DC5-3A49-48F5-A724-2BB4543B5009}" dt="2023-09-14T07:24:44.819" v="25" actId="20577"/>
          <ac:spMkLst>
            <pc:docMk/>
            <pc:sldMk cId="173144714" sldId="265"/>
            <ac:spMk id="2" creationId="{C60BFDC3-DFE2-97C0-CA7E-FA22230EE4B4}"/>
          </ac:spMkLst>
        </pc:spChg>
        <pc:spChg chg="mod">
          <ac:chgData name="Lewald, Thomas" userId="9845d9cd-8c32-41b2-8a25-453bd7f02e24" providerId="ADAL" clId="{11DA0DC5-3A49-48F5-A724-2BB4543B5009}" dt="2023-09-14T18:13:02.702" v="1328" actId="20577"/>
          <ac:spMkLst>
            <pc:docMk/>
            <pc:sldMk cId="173144714" sldId="265"/>
            <ac:spMk id="5" creationId="{72417770-6F7A-9337-58AC-531955E140B7}"/>
          </ac:spMkLst>
        </pc:spChg>
        <pc:spChg chg="mod">
          <ac:chgData name="Lewald, Thomas" userId="9845d9cd-8c32-41b2-8a25-453bd7f02e24" providerId="ADAL" clId="{11DA0DC5-3A49-48F5-A724-2BB4543B5009}" dt="2023-09-25T07:06:58.773" v="1900"/>
          <ac:spMkLst>
            <pc:docMk/>
            <pc:sldMk cId="173144714" sldId="265"/>
            <ac:spMk id="6" creationId="{D73C4096-45A7-2B34-52B9-A089B0574DE2}"/>
          </ac:spMkLst>
        </pc:spChg>
        <pc:spChg chg="add mod">
          <ac:chgData name="Lewald, Thomas" userId="9845d9cd-8c32-41b2-8a25-453bd7f02e24" providerId="ADAL" clId="{11DA0DC5-3A49-48F5-A724-2BB4543B5009}" dt="2023-09-14T08:02:33.957" v="1048" actId="14100"/>
          <ac:spMkLst>
            <pc:docMk/>
            <pc:sldMk cId="173144714" sldId="265"/>
            <ac:spMk id="10" creationId="{7548470C-D924-028C-4472-B481791D2B3E}"/>
          </ac:spMkLst>
        </pc:spChg>
        <pc:spChg chg="add mod">
          <ac:chgData name="Lewald, Thomas" userId="9845d9cd-8c32-41b2-8a25-453bd7f02e24" providerId="ADAL" clId="{11DA0DC5-3A49-48F5-A724-2BB4543B5009}" dt="2023-09-14T08:02:55.072" v="1051" actId="207"/>
          <ac:spMkLst>
            <pc:docMk/>
            <pc:sldMk cId="173144714" sldId="265"/>
            <ac:spMk id="11" creationId="{C1A4CF75-3A19-2F35-9257-3B1FC8F5F3BA}"/>
          </ac:spMkLst>
        </pc:spChg>
        <pc:spChg chg="add mod">
          <ac:chgData name="Lewald, Thomas" userId="9845d9cd-8c32-41b2-8a25-453bd7f02e24" providerId="ADAL" clId="{11DA0DC5-3A49-48F5-A724-2BB4543B5009}" dt="2023-09-14T08:03:04.283" v="1053" actId="207"/>
          <ac:spMkLst>
            <pc:docMk/>
            <pc:sldMk cId="173144714" sldId="265"/>
            <ac:spMk id="12" creationId="{E4FCDE6B-9FBC-8464-97E6-77B6C2157015}"/>
          </ac:spMkLst>
        </pc:spChg>
        <pc:spChg chg="add mod">
          <ac:chgData name="Lewald, Thomas" userId="9845d9cd-8c32-41b2-8a25-453bd7f02e24" providerId="ADAL" clId="{11DA0DC5-3A49-48F5-A724-2BB4543B5009}" dt="2023-09-14T08:03:08.286" v="1054" actId="207"/>
          <ac:spMkLst>
            <pc:docMk/>
            <pc:sldMk cId="173144714" sldId="265"/>
            <ac:spMk id="13" creationId="{A7E052BE-054D-2D17-135E-E89CB0DEA446}"/>
          </ac:spMkLst>
        </pc:spChg>
        <pc:spChg chg="add mod">
          <ac:chgData name="Lewald, Thomas" userId="9845d9cd-8c32-41b2-8a25-453bd7f02e24" providerId="ADAL" clId="{11DA0DC5-3A49-48F5-A724-2BB4543B5009}" dt="2023-09-14T08:05:08.603" v="1121" actId="1076"/>
          <ac:spMkLst>
            <pc:docMk/>
            <pc:sldMk cId="173144714" sldId="265"/>
            <ac:spMk id="14" creationId="{6E93E860-7AAB-98D2-6E0E-C96C5C55B9FC}"/>
          </ac:spMkLst>
        </pc:spChg>
        <pc:spChg chg="add mod">
          <ac:chgData name="Lewald, Thomas" userId="9845d9cd-8c32-41b2-8a25-453bd7f02e24" providerId="ADAL" clId="{11DA0DC5-3A49-48F5-A724-2BB4543B5009}" dt="2023-09-14T08:09:04.559" v="1210" actId="20577"/>
          <ac:spMkLst>
            <pc:docMk/>
            <pc:sldMk cId="173144714" sldId="265"/>
            <ac:spMk id="15" creationId="{14B80D10-4262-0CDB-8C3F-3EE7AE7C22CD}"/>
          </ac:spMkLst>
        </pc:spChg>
        <pc:spChg chg="add mod">
          <ac:chgData name="Lewald, Thomas" userId="9845d9cd-8c32-41b2-8a25-453bd7f02e24" providerId="ADAL" clId="{11DA0DC5-3A49-48F5-A724-2BB4543B5009}" dt="2023-09-14T08:07:53.762" v="1178" actId="20577"/>
          <ac:spMkLst>
            <pc:docMk/>
            <pc:sldMk cId="173144714" sldId="265"/>
            <ac:spMk id="16" creationId="{EDF80A89-B1A4-EA5C-3D0C-3FB152C23435}"/>
          </ac:spMkLst>
        </pc:spChg>
        <pc:spChg chg="add del mod">
          <ac:chgData name="Lewald, Thomas" userId="9845d9cd-8c32-41b2-8a25-453bd7f02e24" providerId="ADAL" clId="{11DA0DC5-3A49-48F5-A724-2BB4543B5009}" dt="2023-09-27T08:06:12.066" v="2189"/>
          <ac:spMkLst>
            <pc:docMk/>
            <pc:sldMk cId="173144714" sldId="265"/>
            <ac:spMk id="17" creationId="{06AC74F9-890F-1277-D01B-38D4DF185742}"/>
          </ac:spMkLst>
        </pc:spChg>
        <pc:spChg chg="add mod">
          <ac:chgData name="Lewald, Thomas" userId="9845d9cd-8c32-41b2-8a25-453bd7f02e24" providerId="ADAL" clId="{11DA0DC5-3A49-48F5-A724-2BB4543B5009}" dt="2023-09-27T08:11:35.014" v="2580" actId="20577"/>
          <ac:spMkLst>
            <pc:docMk/>
            <pc:sldMk cId="173144714" sldId="265"/>
            <ac:spMk id="19" creationId="{5718AA7F-DEC6-3340-D37A-B7FFBF4CA039}"/>
          </ac:spMkLst>
        </pc:spChg>
        <pc:graphicFrameChg chg="add del mod">
          <ac:chgData name="Lewald, Thomas" userId="9845d9cd-8c32-41b2-8a25-453bd7f02e24" providerId="ADAL" clId="{11DA0DC5-3A49-48F5-A724-2BB4543B5009}" dt="2023-09-27T08:16:00.461" v="2581" actId="478"/>
          <ac:graphicFrameMkLst>
            <pc:docMk/>
            <pc:sldMk cId="173144714" sldId="265"/>
            <ac:graphicFrameMk id="7" creationId="{1012FA49-E6B8-C2B2-9DD8-D410EBAC2028}"/>
          </ac:graphicFrameMkLst>
        </pc:graphicFrameChg>
        <pc:graphicFrameChg chg="add del mod modGraphic">
          <ac:chgData name="Lewald, Thomas" userId="9845d9cd-8c32-41b2-8a25-453bd7f02e24" providerId="ADAL" clId="{11DA0DC5-3A49-48F5-A724-2BB4543B5009}" dt="2023-09-14T07:33:14.052" v="828" actId="478"/>
          <ac:graphicFrameMkLst>
            <pc:docMk/>
            <pc:sldMk cId="173144714" sldId="265"/>
            <ac:graphicFrameMk id="7" creationId="{44BDB935-1D92-AD77-D064-2F2288ABC6C1}"/>
          </ac:graphicFrameMkLst>
        </pc:graphicFrameChg>
        <pc:graphicFrameChg chg="add del mod">
          <ac:chgData name="Lewald, Thomas" userId="9845d9cd-8c32-41b2-8a25-453bd7f02e24" providerId="ADAL" clId="{11DA0DC5-3A49-48F5-A724-2BB4543B5009}" dt="2023-09-27T08:16:00.461" v="2581" actId="478"/>
          <ac:graphicFrameMkLst>
            <pc:docMk/>
            <pc:sldMk cId="173144714" sldId="265"/>
            <ac:graphicFrameMk id="8" creationId="{591C43B2-E7E8-3A0E-31D4-BD7603BC8554}"/>
          </ac:graphicFrameMkLst>
        </pc:graphicFrameChg>
        <pc:graphicFrameChg chg="add del mod modGraphic">
          <ac:chgData name="Lewald, Thomas" userId="9845d9cd-8c32-41b2-8a25-453bd7f02e24" providerId="ADAL" clId="{11DA0DC5-3A49-48F5-A724-2BB4543B5009}" dt="2023-09-14T07:47:53.769" v="856" actId="478"/>
          <ac:graphicFrameMkLst>
            <pc:docMk/>
            <pc:sldMk cId="173144714" sldId="265"/>
            <ac:graphicFrameMk id="8" creationId="{D780AD1E-A8C9-CA95-4DDF-937F4695E860}"/>
          </ac:graphicFrameMkLst>
        </pc:graphicFrameChg>
        <pc:graphicFrameChg chg="add mod modGraphic">
          <ac:chgData name="Lewald, Thomas" userId="9845d9cd-8c32-41b2-8a25-453bd7f02e24" providerId="ADAL" clId="{11DA0DC5-3A49-48F5-A724-2BB4543B5009}" dt="2023-09-27T08:05:55.760" v="2186" actId="20577"/>
          <ac:graphicFrameMkLst>
            <pc:docMk/>
            <pc:sldMk cId="173144714" sldId="265"/>
            <ac:graphicFrameMk id="9" creationId="{539CD59E-AFEA-B04A-2648-0BC0B142ABBD}"/>
          </ac:graphicFrameMkLst>
        </pc:graphicFrameChg>
        <pc:cxnChg chg="add">
          <ac:chgData name="Lewald, Thomas" userId="9845d9cd-8c32-41b2-8a25-453bd7f02e24" providerId="ADAL" clId="{11DA0DC5-3A49-48F5-A724-2BB4543B5009}" dt="2023-09-14T08:05:50.187" v="1157" actId="11529"/>
          <ac:cxnSpMkLst>
            <pc:docMk/>
            <pc:sldMk cId="173144714" sldId="265"/>
            <ac:cxnSpMk id="18" creationId="{F60FA440-3579-4AC2-D640-8822B76FC458}"/>
          </ac:cxnSpMkLst>
        </pc:cxnChg>
        <pc:cxnChg chg="add">
          <ac:chgData name="Lewald, Thomas" userId="9845d9cd-8c32-41b2-8a25-453bd7f02e24" providerId="ADAL" clId="{11DA0DC5-3A49-48F5-A724-2BB4543B5009}" dt="2023-09-14T08:05:58.200" v="1158" actId="11529"/>
          <ac:cxnSpMkLst>
            <pc:docMk/>
            <pc:sldMk cId="173144714" sldId="265"/>
            <ac:cxnSpMk id="20" creationId="{0DD40C60-C567-C2E6-1D3E-AA1351FE62CE}"/>
          </ac:cxnSpMkLst>
        </pc:cxnChg>
        <pc:cxnChg chg="add">
          <ac:chgData name="Lewald, Thomas" userId="9845d9cd-8c32-41b2-8a25-453bd7f02e24" providerId="ADAL" clId="{11DA0DC5-3A49-48F5-A724-2BB4543B5009}" dt="2023-09-14T08:06:03.726" v="1159" actId="11529"/>
          <ac:cxnSpMkLst>
            <pc:docMk/>
            <pc:sldMk cId="173144714" sldId="265"/>
            <ac:cxnSpMk id="22" creationId="{5C66E05A-3BE5-ED1C-6F62-9ACB1385DA7F}"/>
          </ac:cxnSpMkLst>
        </pc:cxnChg>
      </pc:sldChg>
      <pc:sldChg chg="addSp delSp modSp add del mod delAnim modAnim">
        <pc:chgData name="Lewald, Thomas" userId="9845d9cd-8c32-41b2-8a25-453bd7f02e24" providerId="ADAL" clId="{11DA0DC5-3A49-48F5-A724-2BB4543B5009}" dt="2023-09-25T07:26:55.188" v="2176" actId="47"/>
        <pc:sldMkLst>
          <pc:docMk/>
          <pc:sldMk cId="1408759656" sldId="267"/>
        </pc:sldMkLst>
        <pc:spChg chg="add mod">
          <ac:chgData name="Lewald, Thomas" userId="9845d9cd-8c32-41b2-8a25-453bd7f02e24" providerId="ADAL" clId="{11DA0DC5-3A49-48F5-A724-2BB4543B5009}" dt="2023-09-21T10:05:47.335" v="1898" actId="1076"/>
          <ac:spMkLst>
            <pc:docMk/>
            <pc:sldMk cId="1408759656" sldId="267"/>
            <ac:spMk id="6" creationId="{0FEAE460-0414-D7DF-2465-EE5AC747FC32}"/>
          </ac:spMkLst>
        </pc:spChg>
        <pc:picChg chg="add mod">
          <ac:chgData name="Lewald, Thomas" userId="9845d9cd-8c32-41b2-8a25-453bd7f02e24" providerId="ADAL" clId="{11DA0DC5-3A49-48F5-A724-2BB4543B5009}" dt="2023-09-21T10:05:25.231" v="1896" actId="931"/>
          <ac:picMkLst>
            <pc:docMk/>
            <pc:sldMk cId="1408759656" sldId="267"/>
            <ac:picMk id="5" creationId="{4357F235-7BF8-132B-3525-A1461F06ED8A}"/>
          </ac:picMkLst>
        </pc:picChg>
        <pc:picChg chg="del">
          <ac:chgData name="Lewald, Thomas" userId="9845d9cd-8c32-41b2-8a25-453bd7f02e24" providerId="ADAL" clId="{11DA0DC5-3A49-48F5-A724-2BB4543B5009}" dt="2023-09-21T10:04:15.018" v="1895" actId="478"/>
          <ac:picMkLst>
            <pc:docMk/>
            <pc:sldMk cId="1408759656" sldId="267"/>
            <ac:picMk id="11" creationId="{E59909A6-E897-B0E5-53DC-30D8042E103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72B82C3-E00A-4F95-8614-4313092000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27699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D2A912E-66E9-4EA1-BF1B-3725375E58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27699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algn="r">
              <a:defRPr sz="1200"/>
            </a:lvl1pPr>
          </a:lstStyle>
          <a:p>
            <a:fld id="{06742AE0-1FB0-4237-B503-0CF62F938055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978F55-56D9-47AB-A6EE-5273155C03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67001"/>
            <a:ext cx="2971800" cy="276999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F0146C-899E-4194-8885-CACDE452E3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867001"/>
            <a:ext cx="2971800" cy="276999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r">
              <a:defRPr sz="1200"/>
            </a:lvl1pPr>
          </a:lstStyle>
          <a:p>
            <a:fld id="{B2614C49-9688-4EA0-9345-368E862AC3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81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3E29D-250D-4951-899B-8EC84DB7BD00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Bullet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, Arial 12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black</a:t>
            </a:r>
            <a:r>
              <a:rPr lang="de-DE" dirty="0"/>
              <a:t>, </a:t>
            </a:r>
            <a:r>
              <a:rPr lang="de-DE" dirty="0" err="1"/>
              <a:t>symbol</a:t>
            </a:r>
            <a:r>
              <a:rPr lang="de-DE" dirty="0"/>
              <a:t>: Wingdings 2, code: 161, </a:t>
            </a:r>
            <a:r>
              <a:rPr lang="de-DE" dirty="0" err="1"/>
              <a:t>gray</a:t>
            </a:r>
            <a:r>
              <a:rPr lang="de-DE" dirty="0"/>
              <a:t> "</a:t>
            </a:r>
            <a:r>
              <a:rPr lang="de-DE" dirty="0" err="1"/>
              <a:t>accent</a:t>
            </a:r>
            <a:r>
              <a:rPr lang="de-DE" dirty="0"/>
              <a:t> 5" </a:t>
            </a:r>
          </a:p>
          <a:p>
            <a:pPr lvl="1"/>
            <a:r>
              <a:rPr lang="de-DE" dirty="0"/>
              <a:t>Bullet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, Arial 12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black</a:t>
            </a:r>
            <a:r>
              <a:rPr lang="de-DE" dirty="0"/>
              <a:t>, </a:t>
            </a:r>
            <a:r>
              <a:rPr lang="de-DE" dirty="0" err="1"/>
              <a:t>symbol</a:t>
            </a:r>
            <a:r>
              <a:rPr lang="de-DE" dirty="0"/>
              <a:t>: Arial, code: 25AA, </a:t>
            </a:r>
            <a:r>
              <a:rPr lang="de-DE" dirty="0" err="1"/>
              <a:t>gray</a:t>
            </a:r>
            <a:r>
              <a:rPr lang="de-DE" dirty="0"/>
              <a:t> "</a:t>
            </a:r>
            <a:r>
              <a:rPr lang="de-DE" dirty="0" err="1"/>
              <a:t>accent</a:t>
            </a:r>
            <a:r>
              <a:rPr lang="de-DE" dirty="0"/>
              <a:t> 5" </a:t>
            </a:r>
          </a:p>
          <a:p>
            <a:pPr lvl="2"/>
            <a:r>
              <a:rPr lang="de-DE" dirty="0"/>
              <a:t>Bullet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, Arial 12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black</a:t>
            </a:r>
            <a:r>
              <a:rPr lang="de-DE" dirty="0"/>
              <a:t>, </a:t>
            </a:r>
            <a:r>
              <a:rPr lang="de-DE" dirty="0" err="1"/>
              <a:t>symbol</a:t>
            </a:r>
            <a:r>
              <a:rPr lang="de-DE" dirty="0"/>
              <a:t>: Arial, code: 25AA, </a:t>
            </a:r>
            <a:r>
              <a:rPr lang="de-DE" dirty="0" err="1"/>
              <a:t>gray</a:t>
            </a:r>
            <a:r>
              <a:rPr lang="de-DE" dirty="0"/>
              <a:t> "</a:t>
            </a:r>
            <a:r>
              <a:rPr lang="de-DE" dirty="0" err="1"/>
              <a:t>accent</a:t>
            </a:r>
            <a:r>
              <a:rPr lang="de-DE" dirty="0"/>
              <a:t> 5" </a:t>
            </a:r>
          </a:p>
          <a:p>
            <a:pPr lvl="3"/>
            <a:r>
              <a:rPr lang="de-DE" dirty="0"/>
              <a:t>Bullet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, Arial 12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black</a:t>
            </a:r>
            <a:r>
              <a:rPr lang="de-DE" dirty="0"/>
              <a:t>, </a:t>
            </a:r>
            <a:r>
              <a:rPr lang="de-DE" dirty="0" err="1"/>
              <a:t>symbol</a:t>
            </a:r>
            <a:r>
              <a:rPr lang="de-DE" dirty="0"/>
              <a:t>: Arial, code: 25AA, </a:t>
            </a:r>
            <a:r>
              <a:rPr lang="de-DE" dirty="0" err="1"/>
              <a:t>gray</a:t>
            </a:r>
            <a:r>
              <a:rPr lang="de-DE" dirty="0"/>
              <a:t> "</a:t>
            </a:r>
            <a:r>
              <a:rPr lang="de-DE" dirty="0" err="1"/>
              <a:t>accent</a:t>
            </a:r>
            <a:r>
              <a:rPr lang="de-DE" dirty="0"/>
              <a:t> 5"</a:t>
            </a:r>
          </a:p>
          <a:p>
            <a:pPr lvl="4"/>
            <a:r>
              <a:rPr lang="de-DE" dirty="0"/>
              <a:t>Bullet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, Arial 12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black</a:t>
            </a:r>
            <a:r>
              <a:rPr lang="de-DE" dirty="0"/>
              <a:t>, </a:t>
            </a:r>
            <a:r>
              <a:rPr lang="de-DE" dirty="0" err="1"/>
              <a:t>symbol</a:t>
            </a:r>
            <a:r>
              <a:rPr lang="de-DE" dirty="0"/>
              <a:t>: Arial, code: 25AA, </a:t>
            </a:r>
            <a:r>
              <a:rPr lang="de-DE" dirty="0" err="1"/>
              <a:t>gray</a:t>
            </a:r>
            <a:r>
              <a:rPr lang="de-DE" dirty="0"/>
              <a:t> "</a:t>
            </a:r>
            <a:r>
              <a:rPr lang="de-DE" dirty="0" err="1"/>
              <a:t>accent</a:t>
            </a:r>
            <a:r>
              <a:rPr lang="de-DE" dirty="0"/>
              <a:t> 5"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F2A24-1D06-400F-9538-E44398E0DA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8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80000" indent="-180000" algn="l" defTabSz="914400" rtl="0" eaLnBrk="1" latinLnBrk="0" hangingPunct="1">
      <a:buClr>
        <a:schemeClr val="accent5"/>
      </a:buClr>
      <a:buSzPct val="100000"/>
      <a:buFont typeface="Wingdings 2" panose="05020102010507070707" pitchFamily="18" charset="2"/>
      <a:buChar char="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8775" indent="-180000" algn="l" defTabSz="914400" rtl="0" eaLnBrk="1" latinLnBrk="0" hangingPunct="1">
      <a:buClr>
        <a:schemeClr val="accent5"/>
      </a:buClr>
      <a:buFont typeface="Arial" panose="020B0604020202020204" pitchFamily="34" charset="0"/>
      <a:buChar char="▪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8163" indent="-180975" algn="l" defTabSz="914400" rtl="0" eaLnBrk="1" latinLnBrk="0" hangingPunct="1">
      <a:buClr>
        <a:schemeClr val="accent5"/>
      </a:buClr>
      <a:buFont typeface="Arial" panose="020B0604020202020204" pitchFamily="34" charset="0"/>
      <a:buChar char="▪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914400" rtl="0" eaLnBrk="1" latinLnBrk="0" hangingPunct="1">
      <a:buClr>
        <a:schemeClr val="accent5"/>
      </a:buClr>
      <a:buFont typeface="Arial" panose="020B0604020202020204" pitchFamily="34" charset="0"/>
      <a:buChar char="▪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00000" indent="-180000" algn="l" defTabSz="914400" rtl="0" eaLnBrk="1" latinLnBrk="0" hangingPunct="1">
      <a:buClr>
        <a:schemeClr val="accent5"/>
      </a:buClr>
      <a:buFont typeface="Arial" panose="020B0604020202020204" pitchFamily="34" charset="0"/>
      <a:buChar char="▪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emf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F4DD4E01-8563-4005-8E7E-FC924CA90620}"/>
              </a:ext>
            </a:extLst>
          </p:cNvPr>
          <p:cNvSpPr/>
          <p:nvPr userDrawn="1"/>
        </p:nvSpPr>
        <p:spPr bwMode="gray">
          <a:xfrm>
            <a:off x="2" y="0"/>
            <a:ext cx="9143998" cy="5143499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31800" y="3524515"/>
            <a:ext cx="8132600" cy="369332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400"/>
            </a:lvl1pPr>
          </a:lstStyle>
          <a:p>
            <a:r>
              <a:rPr lang="en-US" noProof="0" dirty="0"/>
              <a:t>Presentation title, Arial, 24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31800" y="3316453"/>
            <a:ext cx="8132600" cy="215444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Top line, Arial, 14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BBDA8FE-D6CA-4E5A-87ED-4F63A8F30FE2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4683281" y="769160"/>
            <a:ext cx="3881119" cy="699842"/>
            <a:chOff x="4877681" y="385870"/>
            <a:chExt cx="3881119" cy="699842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FB68AD11-1EF2-413A-AE85-02086FDA33DA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4877681" y="385870"/>
              <a:ext cx="3881119" cy="384021"/>
              <a:chOff x="2716306" y="2236072"/>
              <a:chExt cx="3711388" cy="367227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5F781805-9697-4785-928F-76400A3521B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8033FC0A-421C-4C24-8E15-B096A644B24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1F30D2C5-CE4F-41E3-AC93-12F9985EB0F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81594258-E2CD-4FD1-85EE-09B21BE391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E8E53A6B-6FD2-4F60-8EB3-B752839D715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1B9821FF-67B3-413A-929A-B5C6AC19DFB4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5561267" y="902247"/>
              <a:ext cx="3197533" cy="183465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0704B9D-D4F7-4B4C-AAEB-1FB1E1E9B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31801" y="4175080"/>
            <a:ext cx="8132600" cy="15613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pPr lvl="0"/>
            <a:r>
              <a:rPr lang="en-US" noProof="0" dirty="0"/>
              <a:t>Location | Date | 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178220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337150" y="1384299"/>
            <a:ext cx="26856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445D27D-5FFE-4E2F-9372-77A7D94ED9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42500" y="1384299"/>
            <a:ext cx="2685600" cy="3419474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1800" y="1384298"/>
            <a:ext cx="2685600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</p:spTree>
    <p:extLst>
      <p:ext uri="{BB962C8B-B14F-4D97-AF65-F5344CB8AC3E}">
        <p14:creationId xmlns:p14="http://schemas.microsoft.com/office/powerpoint/2010/main" val="397037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text + 2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384299"/>
            <a:ext cx="26856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 dirty="0"/>
              <a:t>Body text, first level, Arial 12 </a:t>
            </a:r>
            <a:r>
              <a:rPr lang="en-US" dirty="0" err="1"/>
              <a:t>pt</a:t>
            </a:r>
            <a:r>
              <a:rPr lang="en-US" dirty="0"/>
              <a:t>, black</a:t>
            </a:r>
          </a:p>
          <a:p>
            <a:pPr lvl="1"/>
            <a:r>
              <a:rPr lang="en-US" dirty="0"/>
              <a:t>Subtitle, second level, Arial 14 </a:t>
            </a:r>
            <a:r>
              <a:rPr lang="en-US" dirty="0" err="1"/>
              <a:t>pt</a:t>
            </a:r>
            <a:r>
              <a:rPr lang="en-US" dirty="0"/>
              <a:t>, black </a:t>
            </a:r>
          </a:p>
          <a:p>
            <a:pPr lvl="2"/>
            <a:r>
              <a:rPr lang="en-US" dirty="0"/>
              <a:t>Bullet point, third level, Arial 12 </a:t>
            </a:r>
            <a:r>
              <a:rPr lang="en-US" dirty="0" err="1"/>
              <a:t>pt</a:t>
            </a:r>
            <a:r>
              <a:rPr lang="en-US" dirty="0"/>
              <a:t>, black, symbol: Wingdings 2, code: 161, gray "accent 5" </a:t>
            </a:r>
          </a:p>
          <a:p>
            <a:pPr lvl="3"/>
            <a:r>
              <a:rPr lang="en-US" dirty="0"/>
              <a:t>Bullet point, fourth level, Arial 12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  <a:p>
            <a:pPr lvl="4"/>
            <a:r>
              <a:rPr lang="en-US" dirty="0"/>
              <a:t>Bullet point, fifth level, Arial 12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  <a:p>
            <a:pPr lvl="5"/>
            <a:r>
              <a:rPr lang="en-US" dirty="0"/>
              <a:t>Bullet point, sixth level, Arial 12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</a:t>
            </a: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333750" y="1384298"/>
            <a:ext cx="5594351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15.54 x 9.5 cm)</a:t>
            </a:r>
          </a:p>
        </p:txBody>
      </p:sp>
    </p:spTree>
    <p:extLst>
      <p:ext uri="{BB962C8B-B14F-4D97-AF65-F5344CB8AC3E}">
        <p14:creationId xmlns:p14="http://schemas.microsoft.com/office/powerpoint/2010/main" val="1637987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image +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242500" y="1384299"/>
            <a:ext cx="26856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1800" y="1384298"/>
            <a:ext cx="5588000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</p:spTree>
    <p:extLst>
      <p:ext uri="{BB962C8B-B14F-4D97-AF65-F5344CB8AC3E}">
        <p14:creationId xmlns:p14="http://schemas.microsoft.com/office/powerpoint/2010/main" val="1522109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image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C2727825-2FC2-4D94-B57C-EFC7E6B5B3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231824" y="3200401"/>
            <a:ext cx="228995" cy="225051"/>
          </a:xfrm>
          <a:custGeom>
            <a:avLst/>
            <a:gdLst>
              <a:gd name="connsiteX0" fmla="*/ 96626 w 228995"/>
              <a:gd name="connsiteY0" fmla="*/ 0 h 225051"/>
              <a:gd name="connsiteX1" fmla="*/ 151102 w 228995"/>
              <a:gd name="connsiteY1" fmla="*/ 0 h 225051"/>
              <a:gd name="connsiteX2" fmla="*/ 228995 w 228995"/>
              <a:gd name="connsiteY2" fmla="*/ 113635 h 225051"/>
              <a:gd name="connsiteX3" fmla="*/ 151102 w 228995"/>
              <a:gd name="connsiteY3" fmla="*/ 225051 h 225051"/>
              <a:gd name="connsiteX4" fmla="*/ 96626 w 228995"/>
              <a:gd name="connsiteY4" fmla="*/ 225051 h 225051"/>
              <a:gd name="connsiteX5" fmla="*/ 160715 w 228995"/>
              <a:gd name="connsiteY5" fmla="*/ 113635 h 225051"/>
              <a:gd name="connsiteX6" fmla="*/ 0 w 228995"/>
              <a:gd name="connsiteY6" fmla="*/ 0 h 225051"/>
              <a:gd name="connsiteX7" fmla="*/ 54475 w 228995"/>
              <a:gd name="connsiteY7" fmla="*/ 0 h 225051"/>
              <a:gd name="connsiteX8" fmla="*/ 132368 w 228995"/>
              <a:gd name="connsiteY8" fmla="*/ 113635 h 225051"/>
              <a:gd name="connsiteX9" fmla="*/ 54475 w 228995"/>
              <a:gd name="connsiteY9" fmla="*/ 225051 h 225051"/>
              <a:gd name="connsiteX10" fmla="*/ 0 w 228995"/>
              <a:gd name="connsiteY10" fmla="*/ 225051 h 225051"/>
              <a:gd name="connsiteX11" fmla="*/ 64089 w 228995"/>
              <a:gd name="connsiteY11" fmla="*/ 113635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604820" y="3200400"/>
            <a:ext cx="2333567" cy="160337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Conclusion, Arial, 16 pt, black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1800" y="1384298"/>
            <a:ext cx="5588000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</p:spTree>
    <p:extLst>
      <p:ext uri="{BB962C8B-B14F-4D97-AF65-F5344CB8AC3E}">
        <p14:creationId xmlns:p14="http://schemas.microsoft.com/office/powerpoint/2010/main" val="5579347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image + option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594B900E-8B7B-42D7-A743-CA7CCF58A5B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655499"/>
            <a:ext cx="9144000" cy="4488001"/>
          </a:xfrm>
        </p:spPr>
        <p:txBody>
          <a:bodyPr lIns="5004000" anchor="ctr" anchorCtr="0"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25.4 x 12,47 cm)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OPTIONAL: 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799" y="1384299"/>
            <a:ext cx="2686051" cy="3419475"/>
          </a:xfrm>
        </p:spPr>
        <p:txBody>
          <a:bodyPr/>
          <a:lstStyle>
            <a:lvl1pPr>
              <a:defRPr/>
            </a:lvl1pPr>
            <a:lvl5pPr marL="538163" indent="-180975">
              <a:buFont typeface="Arial" panose="020B0604020202020204" pitchFamily="34" charset="0"/>
              <a:buChar char="▪"/>
              <a:defRPr/>
            </a:lvl5pPr>
          </a:lstStyle>
          <a:p>
            <a:pPr lvl="0"/>
            <a:r>
              <a:rPr lang="en-US"/>
              <a:t>OPTIONAL: 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513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wide imag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0"/>
            <a:ext cx="9143998" cy="1142999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3769073"/>
            <a:ext cx="2686050" cy="61555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noProof="0" dirty="0"/>
              <a:t>Title of the slide, </a:t>
            </a:r>
            <a:br>
              <a:rPr lang="en-US" noProof="0" dirty="0"/>
            </a:br>
            <a:r>
              <a:rPr lang="en-US" noProof="0" dirty="0"/>
              <a:t>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11429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333750" y="3769074"/>
            <a:ext cx="5594350" cy="1034702"/>
          </a:xfrm>
        </p:spPr>
        <p:txBody>
          <a:bodyPr/>
          <a:lstStyle/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1799" y="655501"/>
            <a:ext cx="8496299" cy="2898770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</p:spTree>
    <p:extLst>
      <p:ext uri="{BB962C8B-B14F-4D97-AF65-F5344CB8AC3E}">
        <p14:creationId xmlns:p14="http://schemas.microsoft.com/office/powerpoint/2010/main" val="2660541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+ option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242501" y="1384298"/>
            <a:ext cx="2685600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Optional image</a:t>
            </a:r>
            <a:br>
              <a:rPr lang="en-US"/>
            </a:br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78535164-A0A8-409E-A786-7DF715EDEC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1800" y="1384300"/>
            <a:ext cx="5588000" cy="3419475"/>
          </a:xfrm>
        </p:spPr>
        <p:txBody>
          <a:bodyPr/>
          <a:lstStyle>
            <a:lvl1pPr marL="358775" indent="-358775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40000"/>
              <a:buFont typeface="Arial" panose="020B0604020202020204" pitchFamily="34" charset="0"/>
              <a:buChar char="»"/>
              <a:defRPr sz="2000" b="1"/>
            </a:lvl1pPr>
            <a:lvl2pPr marL="358775" indent="0">
              <a:spcBef>
                <a:spcPts val="0"/>
              </a:spcBef>
              <a:spcAft>
                <a:spcPts val="200"/>
              </a:spcAft>
              <a:defRPr sz="1200" b="0"/>
            </a:lvl2pPr>
          </a:lstStyle>
          <a:p>
            <a:pPr lvl="0"/>
            <a:r>
              <a:rPr lang="en-US"/>
              <a:t>Topic, Arial, 20 pt, black, bold</a:t>
            </a:r>
          </a:p>
          <a:p>
            <a:pPr lvl="1"/>
            <a:r>
              <a:rPr lang="en-US"/>
              <a:t>Subtopic, Arial 12 pt, black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09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key features + 2/3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333750" y="1384298"/>
            <a:ext cx="5594351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15.54 x 9.5 cm)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436D9C0-C570-4FF1-8725-D88EF0B822CE}"/>
              </a:ext>
            </a:extLst>
          </p:cNvPr>
          <p:cNvSpPr txBox="1"/>
          <p:nvPr userDrawn="1"/>
        </p:nvSpPr>
        <p:spPr bwMode="gray">
          <a:xfrm>
            <a:off x="431800" y="2468802"/>
            <a:ext cx="26860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/>
              <a:t>Key features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37E6098E-E03D-41AB-AAF1-314EEC3F0C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1800" y="2775396"/>
            <a:ext cx="2686050" cy="630000"/>
          </a:xfrm>
          <a:solidFill>
            <a:schemeClr val="accent1"/>
          </a:solidFill>
        </p:spPr>
        <p:txBody>
          <a:bodyPr lIns="180000" tIns="72000" rIns="180000" bIns="72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Feature, Arial, 12 pt, black</a:t>
            </a:r>
            <a:endParaRPr lang="en-US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EB09FA25-E806-4AD0-84FF-23CA7B88D6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0" y="3474583"/>
            <a:ext cx="2686050" cy="630000"/>
          </a:xfrm>
          <a:solidFill>
            <a:schemeClr val="accent1"/>
          </a:solidFill>
        </p:spPr>
        <p:txBody>
          <a:bodyPr lIns="180000" tIns="72000" rIns="180000" bIns="72000" anchor="ctr"/>
          <a:lstStyle/>
          <a:p>
            <a:pPr lvl="0"/>
            <a:r>
              <a:rPr lang="en-US"/>
              <a:t>Feature, Arial, 12 pt, black</a:t>
            </a:r>
            <a:endParaRPr lang="en-US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178F3F74-BC84-4C92-9675-40BF87BD6D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800" y="4173771"/>
            <a:ext cx="2686050" cy="630000"/>
          </a:xfrm>
          <a:solidFill>
            <a:schemeClr val="accent1"/>
          </a:solidFill>
        </p:spPr>
        <p:txBody>
          <a:bodyPr lIns="180000" tIns="72000" rIns="180000" bIns="72000" anchor="ctr"/>
          <a:lstStyle/>
          <a:p>
            <a:pPr lvl="0"/>
            <a:r>
              <a:rPr lang="en-US"/>
              <a:t>Feature, Arial, 12 pt,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68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key benefits + 2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333750" y="1384298"/>
            <a:ext cx="5594351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15.54 x 9.5 cm)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436D9C0-C570-4FF1-8725-D88EF0B822CE}"/>
              </a:ext>
            </a:extLst>
          </p:cNvPr>
          <p:cNvSpPr txBox="1"/>
          <p:nvPr userDrawn="1"/>
        </p:nvSpPr>
        <p:spPr bwMode="gray">
          <a:xfrm>
            <a:off x="431800" y="2468802"/>
            <a:ext cx="26860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/>
              <a:t>Key benefits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37E6098E-E03D-41AB-AAF1-314EEC3F0C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1800" y="2775396"/>
            <a:ext cx="2686050" cy="630000"/>
          </a:xfrm>
          <a:solidFill>
            <a:schemeClr val="accent2"/>
          </a:solidFill>
        </p:spPr>
        <p:txBody>
          <a:bodyPr lIns="180000" tIns="72000" rIns="180000" bIns="7200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Benefit, Arial, 12 pt, black</a:t>
            </a:r>
            <a:endParaRPr lang="en-US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EB09FA25-E806-4AD0-84FF-23CA7B88D6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0" y="3474583"/>
            <a:ext cx="2686050" cy="630000"/>
          </a:xfrm>
          <a:solidFill>
            <a:schemeClr val="accent2"/>
          </a:solidFill>
        </p:spPr>
        <p:txBody>
          <a:bodyPr lIns="180000" tIns="72000" rIns="180000" bIns="7200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Benefit, Arial, 12 pt, black</a:t>
            </a:r>
            <a:endParaRPr lang="en-US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178F3F74-BC84-4C92-9675-40BF87BD6D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800" y="4173771"/>
            <a:ext cx="2686050" cy="630000"/>
          </a:xfrm>
          <a:solidFill>
            <a:schemeClr val="accent2"/>
          </a:solidFill>
        </p:spPr>
        <p:txBody>
          <a:bodyPr lIns="180000" tIns="72000" rIns="180000" bIns="7200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Benefit, Arial, 12 pt,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6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aphic/table/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0"/>
            <a:ext cx="9143998" cy="3543853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3543853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6428CEDC-2BBF-43A7-BD6E-95936AAC3025}"/>
              </a:ext>
            </a:extLst>
          </p:cNvPr>
          <p:cNvSpPr/>
          <p:nvPr userDrawn="1"/>
        </p:nvSpPr>
        <p:spPr bwMode="gray">
          <a:xfrm>
            <a:off x="431800" y="1384304"/>
            <a:ext cx="8496300" cy="341947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108000" rtlCol="0" anchor="t"/>
          <a:lstStyle/>
          <a:p>
            <a:pPr lvl="0" defTabSz="457200">
              <a:lnSpc>
                <a:spcPct val="110000"/>
              </a:lnSpc>
              <a:spcAft>
                <a:spcPts val="400"/>
              </a:spcAft>
              <a:defRPr/>
            </a:pPr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84119AB-8424-4C4A-9AE0-20D9A814C69D}"/>
              </a:ext>
            </a:extLst>
          </p:cNvPr>
          <p:cNvSpPr>
            <a:spLocks/>
          </p:cNvSpPr>
          <p:nvPr userDrawn="1"/>
        </p:nvSpPr>
        <p:spPr bwMode="gray">
          <a:xfrm>
            <a:off x="480730" y="1435102"/>
            <a:ext cx="8398440" cy="3317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108000" rtlCol="0" anchor="t"/>
          <a:lstStyle/>
          <a:p>
            <a:pPr lvl="0" defTabSz="457200">
              <a:lnSpc>
                <a:spcPct val="110000"/>
              </a:lnSpc>
              <a:spcAft>
                <a:spcPts val="400"/>
              </a:spcAft>
              <a:defRPr/>
            </a:pPr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609725"/>
            <a:ext cx="8268648" cy="187424"/>
          </a:xfrm>
          <a:solidFill>
            <a:schemeClr val="accent2"/>
          </a:solidFill>
        </p:spPr>
        <p:txBody>
          <a:bodyPr lIns="144000" tIns="0" rIns="144000" bIns="0">
            <a:noAutofit/>
          </a:bodyPr>
          <a:lstStyle>
            <a:lvl1pPr>
              <a:spcBef>
                <a:spcPts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12 pt, white </a:t>
            </a:r>
            <a:endParaRPr lang="en-US" dirty="0"/>
          </a:p>
        </p:txBody>
      </p:sp>
      <p:sp>
        <p:nvSpPr>
          <p:cNvPr id="30" name="Inhaltsplatzhalter 29">
            <a:extLst>
              <a:ext uri="{FF2B5EF4-FFF2-40B4-BE49-F238E27FC236}">
                <a16:creationId xmlns:a16="http://schemas.microsoft.com/office/drawing/2014/main" id="{FDA80047-5BF3-40B8-86A0-5AD87CAA93C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73881" y="1889223"/>
            <a:ext cx="8126567" cy="2771678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en-US"/>
              <a:t>Click on the icon to insert chart, table or screenshot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34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ABE3DA34-7B21-4585-977F-90CA19B2928D}"/>
              </a:ext>
            </a:extLst>
          </p:cNvPr>
          <p:cNvSpPr/>
          <p:nvPr userDrawn="1"/>
        </p:nvSpPr>
        <p:spPr bwMode="gray">
          <a:xfrm>
            <a:off x="2" y="1"/>
            <a:ext cx="9143998" cy="423862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732795" y="3524515"/>
            <a:ext cx="8205592" cy="369332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400"/>
            </a:lvl1pPr>
          </a:lstStyle>
          <a:p>
            <a:r>
              <a:rPr lang="en-US" noProof="0" dirty="0"/>
              <a:t>Divider title, Arial, 24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AF118B7-01D8-48CE-9C9B-D20EC2EBDEAA}"/>
              </a:ext>
            </a:extLst>
          </p:cNvPr>
          <p:cNvGrpSpPr/>
          <p:nvPr userDrawn="1"/>
        </p:nvGrpSpPr>
        <p:grpSpPr bwMode="gray">
          <a:xfrm>
            <a:off x="-239316" y="4238625"/>
            <a:ext cx="9622633" cy="0"/>
            <a:chOff x="-239316" y="831850"/>
            <a:chExt cx="9622633" cy="0"/>
          </a:xfrm>
        </p:grpSpPr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477EB232-FDFA-485F-B777-F7A8CFE0E646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C040F41A-3AB4-40E9-9339-E97FA86658B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0AE05A91-097D-4C92-9A0D-60BDD44DA622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31800" y="3596655"/>
            <a:ext cx="228995" cy="225051"/>
          </a:xfrm>
          <a:custGeom>
            <a:avLst/>
            <a:gdLst/>
            <a:ahLst/>
            <a:cxnLst/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FE39B8-1807-4025-AB09-459ABC9104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76E7B2-8628-43D0-980C-92CC39CABD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68B8033-EA80-48D7-9E51-DC7DEFD239DC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4A67AA5E-AED9-439D-8775-398C06299936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25" name="Freeform 10">
                <a:extLst>
                  <a:ext uri="{FF2B5EF4-FFF2-40B4-BE49-F238E27FC236}">
                    <a16:creationId xmlns:a16="http://schemas.microsoft.com/office/drawing/2014/main" id="{33C4AFFE-D4BF-4DE2-841E-B77E8DFC503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11">
                <a:extLst>
                  <a:ext uri="{FF2B5EF4-FFF2-40B4-BE49-F238E27FC236}">
                    <a16:creationId xmlns:a16="http://schemas.microsoft.com/office/drawing/2014/main" id="{78A8758E-A293-49E9-9A1B-9D93CD7EA0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C8B9E054-FDF4-4293-89C2-161116EDBFE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13">
                <a:extLst>
                  <a:ext uri="{FF2B5EF4-FFF2-40B4-BE49-F238E27FC236}">
                    <a16:creationId xmlns:a16="http://schemas.microsoft.com/office/drawing/2014/main" id="{9CC2C342-208E-4A8A-990D-7B5D0DF070A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14">
                <a:extLst>
                  <a:ext uri="{FF2B5EF4-FFF2-40B4-BE49-F238E27FC236}">
                    <a16:creationId xmlns:a16="http://schemas.microsoft.com/office/drawing/2014/main" id="{2F660209-13B2-4811-9BE4-F29087484DF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0C729A8E-7115-4824-B2A8-CE24E6FD2AAF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491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Text + 2/3 graphic/table/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0"/>
            <a:ext cx="9143998" cy="3543853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F1DEC81-8523-4686-9556-BCEBF69FD7F9}"/>
              </a:ext>
            </a:extLst>
          </p:cNvPr>
          <p:cNvSpPr/>
          <p:nvPr userDrawn="1"/>
        </p:nvSpPr>
        <p:spPr bwMode="gray">
          <a:xfrm>
            <a:off x="431800" y="1384304"/>
            <a:ext cx="2686050" cy="341947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108000" rtlCol="0" anchor="t"/>
          <a:lstStyle/>
          <a:p>
            <a:pPr lvl="0" defTabSz="457200">
              <a:lnSpc>
                <a:spcPct val="110000"/>
              </a:lnSpc>
              <a:spcAft>
                <a:spcPts val="400"/>
              </a:spcAft>
              <a:defRPr/>
            </a:pPr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3543853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6428CEDC-2BBF-43A7-BD6E-95936AAC3025}"/>
              </a:ext>
            </a:extLst>
          </p:cNvPr>
          <p:cNvSpPr/>
          <p:nvPr userDrawn="1"/>
        </p:nvSpPr>
        <p:spPr bwMode="gray">
          <a:xfrm>
            <a:off x="3333750" y="1384304"/>
            <a:ext cx="5594350" cy="341947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108000" rtlCol="0" anchor="t"/>
          <a:lstStyle/>
          <a:p>
            <a:pPr lvl="0" defTabSz="457200">
              <a:lnSpc>
                <a:spcPct val="110000"/>
              </a:lnSpc>
              <a:spcAft>
                <a:spcPts val="400"/>
              </a:spcAft>
              <a:defRPr/>
            </a:pPr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84119AB-8424-4C4A-9AE0-20D9A814C69D}"/>
              </a:ext>
            </a:extLst>
          </p:cNvPr>
          <p:cNvSpPr>
            <a:spLocks/>
          </p:cNvSpPr>
          <p:nvPr userDrawn="1"/>
        </p:nvSpPr>
        <p:spPr bwMode="gray">
          <a:xfrm>
            <a:off x="3384644" y="1435102"/>
            <a:ext cx="5494525" cy="3317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108000" rtlCol="0" anchor="t"/>
          <a:lstStyle/>
          <a:p>
            <a:pPr lvl="0" defTabSz="457200">
              <a:lnSpc>
                <a:spcPct val="110000"/>
              </a:lnSpc>
              <a:spcAft>
                <a:spcPts val="400"/>
              </a:spcAft>
              <a:defRPr/>
            </a:pPr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609725"/>
            <a:ext cx="2475173" cy="187424"/>
          </a:xfrm>
          <a:solidFill>
            <a:schemeClr val="accent2"/>
          </a:solidFill>
        </p:spPr>
        <p:txBody>
          <a:bodyPr lIns="144000" tIns="0" rIns="144000" bIns="0">
            <a:noAutofit/>
          </a:bodyPr>
          <a:lstStyle>
            <a:lvl1pPr>
              <a:spcBef>
                <a:spcPts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12 pt, white </a:t>
            </a:r>
            <a:endParaRPr lang="en-US" dirty="0"/>
          </a:p>
        </p:txBody>
      </p:sp>
      <p:sp>
        <p:nvSpPr>
          <p:cNvPr id="30" name="Inhaltsplatzhalter 29">
            <a:extLst>
              <a:ext uri="{FF2B5EF4-FFF2-40B4-BE49-F238E27FC236}">
                <a16:creationId xmlns:a16="http://schemas.microsoft.com/office/drawing/2014/main" id="{FDA80047-5BF3-40B8-86A0-5AD87CAA93C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3473355" y="1889223"/>
            <a:ext cx="5227093" cy="2771678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en-US"/>
              <a:t>Click on the icon to insert chart, table or screenshot</a:t>
            </a:r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19C0FA11-9116-4AFD-90B8-87A5472507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73882" y="1889223"/>
            <a:ext cx="2333092" cy="2771678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</a:lstStyle>
          <a:p>
            <a:pPr lvl="0"/>
            <a:r>
              <a:rPr lang="en-US" dirty="0"/>
              <a:t>Body text, first level, Arial 12 </a:t>
            </a:r>
            <a:r>
              <a:rPr lang="en-US" dirty="0" err="1"/>
              <a:t>pt</a:t>
            </a:r>
            <a:r>
              <a:rPr lang="en-US" dirty="0"/>
              <a:t>, black</a:t>
            </a:r>
          </a:p>
          <a:p>
            <a:pPr lvl="1"/>
            <a:r>
              <a:rPr lang="en-US" dirty="0"/>
              <a:t>Subtitle, second level, Arial 14 </a:t>
            </a:r>
            <a:r>
              <a:rPr lang="en-US" dirty="0" err="1"/>
              <a:t>pt</a:t>
            </a:r>
            <a:r>
              <a:rPr lang="en-US" dirty="0"/>
              <a:t>, black </a:t>
            </a:r>
          </a:p>
          <a:p>
            <a:pPr lvl="2"/>
            <a:r>
              <a:rPr lang="en-US" dirty="0"/>
              <a:t>Bullet point, third level, Arial 12 </a:t>
            </a:r>
            <a:r>
              <a:rPr lang="en-US" dirty="0" err="1"/>
              <a:t>pt</a:t>
            </a:r>
            <a:r>
              <a:rPr lang="en-US" dirty="0"/>
              <a:t>, black, symbol: Wingdings 2, code: 161, gray "accent 5" </a:t>
            </a:r>
          </a:p>
          <a:p>
            <a:pPr lvl="3"/>
            <a:r>
              <a:rPr lang="en-US" dirty="0"/>
              <a:t>Bullet point, fourth level, Arial 12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1608B2C5-26AA-471A-9718-6ABCDB6CDF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33750" y="1609725"/>
            <a:ext cx="5366698" cy="187424"/>
          </a:xfrm>
          <a:solidFill>
            <a:schemeClr val="accent2"/>
          </a:solidFill>
        </p:spPr>
        <p:txBody>
          <a:bodyPr lIns="144000" rIns="144000">
            <a:no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12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</p:spTree>
    <p:extLst>
      <p:ext uri="{BB962C8B-B14F-4D97-AF65-F5344CB8AC3E}">
        <p14:creationId xmlns:p14="http://schemas.microsoft.com/office/powerpoint/2010/main" val="831092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0"/>
            <a:ext cx="9143998" cy="3543853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3543853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84A92FDD-3448-4E91-9557-AD63BE0708E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31800" y="1384300"/>
            <a:ext cx="2686050" cy="2577600"/>
          </a:xfrm>
          <a:solidFill>
            <a:schemeClr val="bg1"/>
          </a:solidFill>
        </p:spPr>
        <p:txBody>
          <a:bodyPr lIns="144000" tIns="504000" rIns="0"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7.16 cm)</a:t>
            </a:r>
          </a:p>
          <a:p>
            <a:endParaRPr lang="en-US"/>
          </a:p>
        </p:txBody>
      </p:sp>
      <p:sp>
        <p:nvSpPr>
          <p:cNvPr id="28" name="Bildplatzhalter 27">
            <a:extLst>
              <a:ext uri="{FF2B5EF4-FFF2-40B4-BE49-F238E27FC236}">
                <a16:creationId xmlns:a16="http://schemas.microsoft.com/office/drawing/2014/main" id="{3052E2C0-B303-415F-9C74-33D3F7B6F1B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333750" y="1384299"/>
            <a:ext cx="2692402" cy="2577599"/>
          </a:xfrm>
          <a:solidFill>
            <a:schemeClr val="bg1"/>
          </a:solidFill>
        </p:spPr>
        <p:txBody>
          <a:bodyPr lIns="144000" tIns="504000" rIns="0"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7.16 cm)</a:t>
            </a:r>
          </a:p>
          <a:p>
            <a:endParaRPr lang="en-US"/>
          </a:p>
        </p:txBody>
      </p:sp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2277FA74-2082-4E47-99F5-92A0E4E80F5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237029" y="1384299"/>
            <a:ext cx="2692402" cy="2577599"/>
          </a:xfrm>
          <a:solidFill>
            <a:schemeClr val="bg1"/>
          </a:solidFill>
        </p:spPr>
        <p:txBody>
          <a:bodyPr lIns="144000" tIns="504000" rIns="0"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7.16 cm)</a:t>
            </a:r>
          </a:p>
          <a:p>
            <a:endParaRPr lang="en-US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609725"/>
            <a:ext cx="2475173" cy="187424"/>
          </a:xfrm>
          <a:solidFill>
            <a:schemeClr val="accent2"/>
          </a:solidFill>
        </p:spPr>
        <p:txBody>
          <a:bodyPr lIns="144000" tIns="0" rIns="144000" bIns="0">
            <a:noAutofit/>
          </a:bodyPr>
          <a:lstStyle>
            <a:lvl1pPr>
              <a:spcBef>
                <a:spcPts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12 pt, white 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1608B2C5-26AA-471A-9718-6ABCDB6CDF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33750" y="1609725"/>
            <a:ext cx="2476800" cy="187424"/>
          </a:xfrm>
          <a:solidFill>
            <a:schemeClr val="accent2"/>
          </a:solidFill>
        </p:spPr>
        <p:txBody>
          <a:bodyPr lIns="144000" rIns="144000">
            <a:no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12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4A572E8B-B8CE-4231-A566-D075C57120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37029" y="1609725"/>
            <a:ext cx="2476800" cy="187424"/>
          </a:xfrm>
          <a:solidFill>
            <a:schemeClr val="accent2"/>
          </a:solidFill>
        </p:spPr>
        <p:txBody>
          <a:bodyPr lIns="144000" rIns="144000">
            <a:no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12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41F4C13F-7931-486A-B29F-F2EB77B73AA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31800" y="4403499"/>
            <a:ext cx="228995" cy="225051"/>
          </a:xfrm>
          <a:custGeom>
            <a:avLst/>
            <a:gdLst>
              <a:gd name="connsiteX0" fmla="*/ 96626 w 228995"/>
              <a:gd name="connsiteY0" fmla="*/ 0 h 225051"/>
              <a:gd name="connsiteX1" fmla="*/ 151102 w 228995"/>
              <a:gd name="connsiteY1" fmla="*/ 0 h 225051"/>
              <a:gd name="connsiteX2" fmla="*/ 228995 w 228995"/>
              <a:gd name="connsiteY2" fmla="*/ 113635 h 225051"/>
              <a:gd name="connsiteX3" fmla="*/ 151102 w 228995"/>
              <a:gd name="connsiteY3" fmla="*/ 225051 h 225051"/>
              <a:gd name="connsiteX4" fmla="*/ 96626 w 228995"/>
              <a:gd name="connsiteY4" fmla="*/ 225051 h 225051"/>
              <a:gd name="connsiteX5" fmla="*/ 160715 w 228995"/>
              <a:gd name="connsiteY5" fmla="*/ 113635 h 225051"/>
              <a:gd name="connsiteX6" fmla="*/ 0 w 228995"/>
              <a:gd name="connsiteY6" fmla="*/ 0 h 225051"/>
              <a:gd name="connsiteX7" fmla="*/ 54475 w 228995"/>
              <a:gd name="connsiteY7" fmla="*/ 0 h 225051"/>
              <a:gd name="connsiteX8" fmla="*/ 132368 w 228995"/>
              <a:gd name="connsiteY8" fmla="*/ 113635 h 225051"/>
              <a:gd name="connsiteX9" fmla="*/ 54475 w 228995"/>
              <a:gd name="connsiteY9" fmla="*/ 225051 h 225051"/>
              <a:gd name="connsiteX10" fmla="*/ 0 w 228995"/>
              <a:gd name="connsiteY10" fmla="*/ 225051 h 225051"/>
              <a:gd name="connsiteX11" fmla="*/ 64089 w 228995"/>
              <a:gd name="connsiteY11" fmla="*/ 113635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79DABD4-4559-46A5-B340-65FA395CD0F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804795" y="4391118"/>
            <a:ext cx="8123304" cy="249812"/>
          </a:xfrm>
        </p:spPr>
        <p:txBody>
          <a:bodyPr anchor="ctr" anchorCtr="0">
            <a:noAutofit/>
          </a:bodyPr>
          <a:lstStyle>
            <a:lvl1pPr>
              <a:defRPr sz="1600" b="1"/>
            </a:lvl1pPr>
          </a:lstStyle>
          <a:p>
            <a:pPr lvl="0"/>
            <a:r>
              <a:rPr lang="en-US"/>
              <a:t>Conclusion, Arial, 16 pt, black, bold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812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 + subtitles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0"/>
            <a:ext cx="9143998" cy="5143493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9C0166E-AEAE-40D7-AB73-BB5C956CC82E}"/>
              </a:ext>
            </a:extLst>
          </p:cNvPr>
          <p:cNvSpPr>
            <a:spLocks/>
          </p:cNvSpPr>
          <p:nvPr userDrawn="1"/>
        </p:nvSpPr>
        <p:spPr bwMode="gray">
          <a:xfrm>
            <a:off x="432215" y="2577424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EC4EAF1-85C8-40F8-BBD9-2A8B5F77DEE3}"/>
              </a:ext>
            </a:extLst>
          </p:cNvPr>
          <p:cNvSpPr>
            <a:spLocks/>
          </p:cNvSpPr>
          <p:nvPr userDrawn="1"/>
        </p:nvSpPr>
        <p:spPr bwMode="gray">
          <a:xfrm>
            <a:off x="432215" y="4395111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77A660-8B02-4804-8429-4E04F83AD1DB}"/>
              </a:ext>
            </a:extLst>
          </p:cNvPr>
          <p:cNvSpPr>
            <a:spLocks/>
          </p:cNvSpPr>
          <p:nvPr userDrawn="1"/>
        </p:nvSpPr>
        <p:spPr bwMode="gray">
          <a:xfrm>
            <a:off x="2610318" y="2577424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EE28000-D207-405C-96F5-12F8DA06F8EE}"/>
              </a:ext>
            </a:extLst>
          </p:cNvPr>
          <p:cNvSpPr>
            <a:spLocks/>
          </p:cNvSpPr>
          <p:nvPr userDrawn="1"/>
        </p:nvSpPr>
        <p:spPr bwMode="gray">
          <a:xfrm>
            <a:off x="2610318" y="4395111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0CA0B8C-838C-467D-B2C5-98ACFD54A71F}"/>
              </a:ext>
            </a:extLst>
          </p:cNvPr>
          <p:cNvSpPr>
            <a:spLocks/>
          </p:cNvSpPr>
          <p:nvPr userDrawn="1"/>
        </p:nvSpPr>
        <p:spPr bwMode="gray">
          <a:xfrm>
            <a:off x="4787900" y="2577424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4488504-4FA7-4CBB-B15A-E39A7D6C6403}"/>
              </a:ext>
            </a:extLst>
          </p:cNvPr>
          <p:cNvSpPr>
            <a:spLocks/>
          </p:cNvSpPr>
          <p:nvPr userDrawn="1"/>
        </p:nvSpPr>
        <p:spPr bwMode="gray">
          <a:xfrm>
            <a:off x="4787900" y="4395111"/>
            <a:ext cx="1961683" cy="40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84A92FDD-3448-4E91-9557-AD63BE0708E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31799" y="1384300"/>
            <a:ext cx="1962617" cy="1193125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28" name="Bildplatzhalter 27">
            <a:extLst>
              <a:ext uri="{FF2B5EF4-FFF2-40B4-BE49-F238E27FC236}">
                <a16:creationId xmlns:a16="http://schemas.microsoft.com/office/drawing/2014/main" id="{3052E2C0-B303-415F-9C74-33D3F7B6F1B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2610000" y="1384299"/>
            <a:ext cx="1961683" cy="1193125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2277FA74-2082-4E47-99F5-92A0E4E80F5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4787900" y="1384299"/>
            <a:ext cx="1962000" cy="1193125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2675556"/>
            <a:ext cx="1870869" cy="212400"/>
          </a:xfrm>
          <a:solidFill>
            <a:schemeClr val="accent2"/>
          </a:solidFill>
        </p:spPr>
        <p:txBody>
          <a:bodyPr lIns="144000" tIns="0" rIns="144000" bIns="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10 pt, white 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1608B2C5-26AA-471A-9718-6ABCDB6CDF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0318" y="2675556"/>
            <a:ext cx="1870566" cy="212400"/>
          </a:xfrm>
          <a:solidFill>
            <a:schemeClr val="accent2"/>
          </a:solidFill>
        </p:spPr>
        <p:txBody>
          <a:bodyPr lIns="144000" rIns="14400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10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4A572E8B-B8CE-4231-A566-D075C57120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787900" y="2675556"/>
            <a:ext cx="1875832" cy="212400"/>
          </a:xfrm>
          <a:solidFill>
            <a:schemeClr val="accent2"/>
          </a:solidFill>
        </p:spPr>
        <p:txBody>
          <a:bodyPr lIns="144000" rIns="14400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10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41F4C13F-7931-486A-B29F-F2EB77B73AA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965799" y="1396681"/>
            <a:ext cx="228995" cy="225051"/>
          </a:xfrm>
          <a:custGeom>
            <a:avLst/>
            <a:gdLst>
              <a:gd name="connsiteX0" fmla="*/ 96626 w 228995"/>
              <a:gd name="connsiteY0" fmla="*/ 0 h 225051"/>
              <a:gd name="connsiteX1" fmla="*/ 151102 w 228995"/>
              <a:gd name="connsiteY1" fmla="*/ 0 h 225051"/>
              <a:gd name="connsiteX2" fmla="*/ 228995 w 228995"/>
              <a:gd name="connsiteY2" fmla="*/ 113635 h 225051"/>
              <a:gd name="connsiteX3" fmla="*/ 151102 w 228995"/>
              <a:gd name="connsiteY3" fmla="*/ 225051 h 225051"/>
              <a:gd name="connsiteX4" fmla="*/ 96626 w 228995"/>
              <a:gd name="connsiteY4" fmla="*/ 225051 h 225051"/>
              <a:gd name="connsiteX5" fmla="*/ 160715 w 228995"/>
              <a:gd name="connsiteY5" fmla="*/ 113635 h 225051"/>
              <a:gd name="connsiteX6" fmla="*/ 0 w 228995"/>
              <a:gd name="connsiteY6" fmla="*/ 0 h 225051"/>
              <a:gd name="connsiteX7" fmla="*/ 54475 w 228995"/>
              <a:gd name="connsiteY7" fmla="*/ 0 h 225051"/>
              <a:gd name="connsiteX8" fmla="*/ 132368 w 228995"/>
              <a:gd name="connsiteY8" fmla="*/ 113635 h 225051"/>
              <a:gd name="connsiteX9" fmla="*/ 54475 w 228995"/>
              <a:gd name="connsiteY9" fmla="*/ 225051 h 225051"/>
              <a:gd name="connsiteX10" fmla="*/ 0 w 228995"/>
              <a:gd name="connsiteY10" fmla="*/ 225051 h 225051"/>
              <a:gd name="connsiteX11" fmla="*/ 64089 w 228995"/>
              <a:gd name="connsiteY11" fmla="*/ 113635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79DABD4-4559-46A5-B340-65FA395CD0F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338794" y="1384300"/>
            <a:ext cx="1589305" cy="791499"/>
          </a:xfrm>
        </p:spPr>
        <p:txBody>
          <a:bodyPr anchor="t" anchorCtr="0">
            <a:noAutofit/>
          </a:bodyPr>
          <a:lstStyle>
            <a:lvl1pPr>
              <a:defRPr sz="1600" b="1"/>
            </a:lvl1pPr>
          </a:lstStyle>
          <a:p>
            <a:pPr lvl="0"/>
            <a:r>
              <a:rPr lang="en-US"/>
              <a:t>Conclusion, Arial, 16 pt, black, bold</a:t>
            </a:r>
            <a:endParaRPr lang="en-US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7196D54-135B-4456-ACD0-50FFFE5F3EA4}"/>
              </a:ext>
            </a:extLst>
          </p:cNvPr>
          <p:cNvGrpSpPr/>
          <p:nvPr userDrawn="1"/>
        </p:nvGrpSpPr>
        <p:grpSpPr bwMode="gray">
          <a:xfrm>
            <a:off x="-239316" y="5143500"/>
            <a:ext cx="9622633" cy="0"/>
            <a:chOff x="-239316" y="831850"/>
            <a:chExt cx="9622633" cy="0"/>
          </a:xfrm>
        </p:grpSpPr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38FB0EAB-BA9F-4AA7-A45B-3FF8A4479990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23FCBECC-B028-4605-8064-56E45F8AECB6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7FD4869E-D1A2-4E91-91D3-2A285E6877D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31799" y="3200400"/>
            <a:ext cx="1962619" cy="1203099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6117E601-DF7C-44BB-AF74-6E39655ED63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2610000" y="3200400"/>
            <a:ext cx="1961999" cy="1203099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92916F11-9E0A-4E2D-9FF4-A26B62E62B8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4787899" y="3200400"/>
            <a:ext cx="1961683" cy="1203099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(Size: 5.45 x 3.31 cm)</a:t>
            </a:r>
          </a:p>
          <a:p>
            <a:endParaRPr lang="en-US"/>
          </a:p>
        </p:txBody>
      </p:sp>
      <p:sp>
        <p:nvSpPr>
          <p:cNvPr id="43" name="Textplatzhalter 42">
            <a:extLst>
              <a:ext uri="{FF2B5EF4-FFF2-40B4-BE49-F238E27FC236}">
                <a16:creationId xmlns:a16="http://schemas.microsoft.com/office/drawing/2014/main" id="{E2606E79-AAE8-4A4F-954F-431483AF93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31800" y="4493243"/>
            <a:ext cx="1870566" cy="212400"/>
          </a:xfrm>
          <a:solidFill>
            <a:schemeClr val="accent2"/>
          </a:solidFill>
        </p:spPr>
        <p:txBody>
          <a:bodyPr lIns="144000" rIns="144000"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Subtitle, Arial, 10 </a:t>
            </a:r>
            <a:r>
              <a:rPr lang="en-US" dirty="0" err="1"/>
              <a:t>pt</a:t>
            </a:r>
            <a:r>
              <a:rPr lang="en-US" dirty="0"/>
              <a:t>, white </a:t>
            </a:r>
          </a:p>
        </p:txBody>
      </p:sp>
      <p:sp>
        <p:nvSpPr>
          <p:cNvPr id="45" name="Textplatzhalter 44">
            <a:extLst>
              <a:ext uri="{FF2B5EF4-FFF2-40B4-BE49-F238E27FC236}">
                <a16:creationId xmlns:a16="http://schemas.microsoft.com/office/drawing/2014/main" id="{4923F116-5041-4C06-9673-F7953FC3D0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2610317" y="4493243"/>
            <a:ext cx="1864663" cy="212400"/>
          </a:xfrm>
          <a:solidFill>
            <a:schemeClr val="accent2"/>
          </a:solidFill>
        </p:spPr>
        <p:txBody>
          <a:bodyPr lIns="144000" rIns="144000"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10 pt, white </a:t>
            </a:r>
            <a:endParaRPr lang="en-US" dirty="0"/>
          </a:p>
        </p:txBody>
      </p:sp>
      <p:sp>
        <p:nvSpPr>
          <p:cNvPr id="47" name="Textplatzhalter 46">
            <a:extLst>
              <a:ext uri="{FF2B5EF4-FFF2-40B4-BE49-F238E27FC236}">
                <a16:creationId xmlns:a16="http://schemas.microsoft.com/office/drawing/2014/main" id="{C3417F62-6BCD-4661-8DC9-72966C844D8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4787900" y="4493243"/>
            <a:ext cx="1875529" cy="212400"/>
          </a:xfrm>
          <a:solidFill>
            <a:schemeClr val="accent2"/>
          </a:solidFill>
        </p:spPr>
        <p:txBody>
          <a:bodyPr lIns="144000" rIns="144000"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Subtitle, Arial, 10 pt, white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086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/ text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127B9243-EDD5-42B6-AB3B-C3DE3CC0D387}"/>
              </a:ext>
            </a:extLst>
          </p:cNvPr>
          <p:cNvSpPr/>
          <p:nvPr userDrawn="1"/>
        </p:nvSpPr>
        <p:spPr bwMode="gray">
          <a:xfrm>
            <a:off x="2" y="0"/>
            <a:ext cx="9143998" cy="3543853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89744313-BC29-4BC3-9C01-EEC7F03E62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657446" y="1282025"/>
            <a:ext cx="5829109" cy="3377957"/>
          </a:xfrm>
          <a:prstGeom prst="rect">
            <a:avLst/>
          </a:pr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29C0166E-AEAE-40D7-AB73-BB5C956CC82E}"/>
              </a:ext>
            </a:extLst>
          </p:cNvPr>
          <p:cNvSpPr>
            <a:spLocks/>
          </p:cNvSpPr>
          <p:nvPr userDrawn="1"/>
        </p:nvSpPr>
        <p:spPr bwMode="gray">
          <a:xfrm>
            <a:off x="680263" y="1384299"/>
            <a:ext cx="2188587" cy="28219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77A660-8B02-4804-8429-4E04F83AD1DB}"/>
              </a:ext>
            </a:extLst>
          </p:cNvPr>
          <p:cNvSpPr>
            <a:spLocks/>
          </p:cNvSpPr>
          <p:nvPr userDrawn="1"/>
        </p:nvSpPr>
        <p:spPr bwMode="gray">
          <a:xfrm>
            <a:off x="3584501" y="1384299"/>
            <a:ext cx="2188587" cy="28219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0CA0B8C-838C-467D-B2C5-98ACFD54A71F}"/>
              </a:ext>
            </a:extLst>
          </p:cNvPr>
          <p:cNvSpPr>
            <a:spLocks/>
          </p:cNvSpPr>
          <p:nvPr userDrawn="1"/>
        </p:nvSpPr>
        <p:spPr bwMode="gray">
          <a:xfrm>
            <a:off x="6484624" y="1384299"/>
            <a:ext cx="2188587" cy="28219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DFD7BD99-2A1C-4BFA-9C3B-DA0D50C35A51}" type="slidenum">
              <a:rPr lang="en-US" noProof="0" smtClean="0"/>
              <a:pPr/>
              <a:t>‹Nr.›</a:t>
            </a:fld>
            <a:endParaRPr lang="en-US" noProof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84A92FDD-3448-4E91-9557-AD63BE0708E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09902" y="1518657"/>
            <a:ext cx="1934842" cy="936000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Click on the icon to insert image from file (Size: 5.38 x 2.60 cm)</a:t>
            </a:r>
          </a:p>
          <a:p>
            <a:endParaRPr lang="en-US" noProof="0"/>
          </a:p>
        </p:txBody>
      </p:sp>
      <p:sp>
        <p:nvSpPr>
          <p:cNvPr id="28" name="Bildplatzhalter 27">
            <a:extLst>
              <a:ext uri="{FF2B5EF4-FFF2-40B4-BE49-F238E27FC236}">
                <a16:creationId xmlns:a16="http://schemas.microsoft.com/office/drawing/2014/main" id="{3052E2C0-B303-415F-9C74-33D3F7B6F1B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1373" y="1518656"/>
            <a:ext cx="1934842" cy="936000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Click on the icon to insert image from file (Size: 5.38 x 2.60 cm)</a:t>
            </a:r>
          </a:p>
          <a:p>
            <a:endParaRPr lang="en-US" noProof="0"/>
          </a:p>
        </p:txBody>
      </p:sp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2277FA74-2082-4E47-99F5-92A0E4E80F5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611496" y="1518656"/>
            <a:ext cx="1934842" cy="936000"/>
          </a:xfrm>
          <a:solidFill>
            <a:schemeClr val="bg1"/>
          </a:solidFill>
        </p:spPr>
        <p:txBody>
          <a:bodyPr lIns="72000" tIns="36000" rIns="72000"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Click on the icon to insert image from file (Size: 5.38 x 2.60 cm)</a:t>
            </a:r>
          </a:p>
          <a:p>
            <a:endParaRPr lang="en-US" noProof="0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0264" y="2589831"/>
            <a:ext cx="2064480" cy="212400"/>
          </a:xfrm>
          <a:solidFill>
            <a:schemeClr val="accent2"/>
          </a:solidFill>
        </p:spPr>
        <p:txBody>
          <a:bodyPr lIns="108000" tIns="0" rIns="144000" bIns="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Subtitle, Arial, 10 </a:t>
            </a:r>
            <a:r>
              <a:rPr lang="en-US" noProof="0" dirty="0" err="1"/>
              <a:t>pt</a:t>
            </a:r>
            <a:r>
              <a:rPr lang="en-US" noProof="0" dirty="0"/>
              <a:t>, white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1608B2C5-26AA-471A-9718-6ABCDB6CDF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80386" y="2589831"/>
            <a:ext cx="2065829" cy="212400"/>
          </a:xfrm>
          <a:solidFill>
            <a:schemeClr val="accent2"/>
          </a:solidFill>
        </p:spPr>
        <p:txBody>
          <a:bodyPr lIns="108000" rIns="14400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Subtitle, Arial, 10 </a:t>
            </a:r>
            <a:r>
              <a:rPr lang="en-US" noProof="0" dirty="0" err="1"/>
              <a:t>pt</a:t>
            </a:r>
            <a:r>
              <a:rPr lang="en-US" noProof="0" dirty="0"/>
              <a:t>, white 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4A572E8B-B8CE-4231-A566-D075C57120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484624" y="2589831"/>
            <a:ext cx="2061714" cy="212400"/>
          </a:xfrm>
          <a:solidFill>
            <a:schemeClr val="accent2"/>
          </a:solidFill>
        </p:spPr>
        <p:txBody>
          <a:bodyPr lIns="108000" rIns="144000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Subtitle, Arial, 10 </a:t>
            </a:r>
            <a:r>
              <a:rPr lang="en-US" noProof="0" dirty="0" err="1"/>
              <a:t>pt</a:t>
            </a:r>
            <a:r>
              <a:rPr lang="en-US" noProof="0" dirty="0"/>
              <a:t>, white 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41F4C13F-7931-486A-B29F-F2EB77B73AA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31800" y="4403499"/>
            <a:ext cx="228995" cy="225051"/>
          </a:xfrm>
          <a:custGeom>
            <a:avLst/>
            <a:gdLst>
              <a:gd name="connsiteX0" fmla="*/ 96626 w 228995"/>
              <a:gd name="connsiteY0" fmla="*/ 0 h 225051"/>
              <a:gd name="connsiteX1" fmla="*/ 151102 w 228995"/>
              <a:gd name="connsiteY1" fmla="*/ 0 h 225051"/>
              <a:gd name="connsiteX2" fmla="*/ 228995 w 228995"/>
              <a:gd name="connsiteY2" fmla="*/ 113635 h 225051"/>
              <a:gd name="connsiteX3" fmla="*/ 151102 w 228995"/>
              <a:gd name="connsiteY3" fmla="*/ 225051 h 225051"/>
              <a:gd name="connsiteX4" fmla="*/ 96626 w 228995"/>
              <a:gd name="connsiteY4" fmla="*/ 225051 h 225051"/>
              <a:gd name="connsiteX5" fmla="*/ 160715 w 228995"/>
              <a:gd name="connsiteY5" fmla="*/ 113635 h 225051"/>
              <a:gd name="connsiteX6" fmla="*/ 0 w 228995"/>
              <a:gd name="connsiteY6" fmla="*/ 0 h 225051"/>
              <a:gd name="connsiteX7" fmla="*/ 54475 w 228995"/>
              <a:gd name="connsiteY7" fmla="*/ 0 h 225051"/>
              <a:gd name="connsiteX8" fmla="*/ 132368 w 228995"/>
              <a:gd name="connsiteY8" fmla="*/ 113635 h 225051"/>
              <a:gd name="connsiteX9" fmla="*/ 54475 w 228995"/>
              <a:gd name="connsiteY9" fmla="*/ 225051 h 225051"/>
              <a:gd name="connsiteX10" fmla="*/ 0 w 228995"/>
              <a:gd name="connsiteY10" fmla="*/ 225051 h 225051"/>
              <a:gd name="connsiteX11" fmla="*/ 64089 w 228995"/>
              <a:gd name="connsiteY11" fmla="*/ 113635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79DABD4-4559-46A5-B340-65FA395CD0F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804795" y="4391118"/>
            <a:ext cx="8123304" cy="249812"/>
          </a:xfrm>
        </p:spPr>
        <p:txBody>
          <a:bodyPr anchor="t" anchorCtr="0">
            <a:noAutofit/>
          </a:bodyPr>
          <a:lstStyle>
            <a:lvl1pPr>
              <a:defRPr sz="1600" b="1"/>
            </a:lvl1pPr>
          </a:lstStyle>
          <a:p>
            <a:pPr lvl="0"/>
            <a:r>
              <a:rPr lang="en-US" noProof="0" dirty="0"/>
              <a:t>Conclusion, Arial, 16 </a:t>
            </a:r>
            <a:r>
              <a:rPr lang="en-US" noProof="0" dirty="0" err="1"/>
              <a:t>pt</a:t>
            </a:r>
            <a:r>
              <a:rPr lang="en-US" noProof="0" dirty="0"/>
              <a:t>, black, bold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7196D54-135B-4456-ACD0-50FFFE5F3EA4}"/>
              </a:ext>
            </a:extLst>
          </p:cNvPr>
          <p:cNvGrpSpPr/>
          <p:nvPr userDrawn="1"/>
        </p:nvGrpSpPr>
        <p:grpSpPr bwMode="gray">
          <a:xfrm>
            <a:off x="-239316" y="5143500"/>
            <a:ext cx="9622633" cy="0"/>
            <a:chOff x="-239316" y="831850"/>
            <a:chExt cx="9622633" cy="0"/>
          </a:xfrm>
        </p:grpSpPr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38FB0EAB-BA9F-4AA7-A45B-3FF8A4479990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23FCBECC-B028-4605-8064-56E45F8AECB6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platzhalter 54">
            <a:extLst>
              <a:ext uri="{FF2B5EF4-FFF2-40B4-BE49-F238E27FC236}">
                <a16:creationId xmlns:a16="http://schemas.microsoft.com/office/drawing/2014/main" id="{D1E4392C-5964-4268-8683-D7396652D08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9902" y="2901950"/>
            <a:ext cx="1934842" cy="1173631"/>
          </a:xfrm>
        </p:spPr>
        <p:txBody>
          <a:bodyPr/>
          <a:lstStyle>
            <a:lvl1pPr marL="180000" indent="-180000">
              <a:spcBef>
                <a:spcPts val="0"/>
              </a:spcBef>
              <a:buClr>
                <a:schemeClr val="accent5"/>
              </a:buClr>
              <a:buFont typeface="Wingdings 2" panose="05020102010507070707" pitchFamily="18" charset="2"/>
              <a:buChar char=""/>
              <a:defRPr sz="1000"/>
            </a:lvl1pPr>
            <a:lvl2pPr marL="360000" indent="-180000">
              <a:spcBef>
                <a:spcPts val="0"/>
              </a:spcBef>
              <a:buClr>
                <a:schemeClr val="accent5"/>
              </a:buClr>
              <a:buFont typeface="Arial" panose="020B0604020202020204" pitchFamily="34" charset="0"/>
              <a:buChar char="▪"/>
              <a:defRPr sz="1000" b="0"/>
            </a:lvl2pPr>
          </a:lstStyle>
          <a:p>
            <a:pPr lvl="0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Wingdings 2, code: 161, gray "accent 5" </a:t>
            </a:r>
          </a:p>
          <a:p>
            <a:pPr lvl="1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</p:txBody>
      </p:sp>
      <p:sp>
        <p:nvSpPr>
          <p:cNvPr id="57" name="Textplatzhalter 56">
            <a:extLst>
              <a:ext uri="{FF2B5EF4-FFF2-40B4-BE49-F238E27FC236}">
                <a16:creationId xmlns:a16="http://schemas.microsoft.com/office/drawing/2014/main" id="{53EB9745-C441-44F8-8350-FAFCD125AE3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711373" y="2901950"/>
            <a:ext cx="1934842" cy="1173632"/>
          </a:xfrm>
        </p:spPr>
        <p:txBody>
          <a:bodyPr/>
          <a:lstStyle>
            <a:lvl1pPr marL="180000" indent="-180000">
              <a:spcBef>
                <a:spcPts val="0"/>
              </a:spcBef>
              <a:buClr>
                <a:schemeClr val="accent5"/>
              </a:buClr>
              <a:buFont typeface="Wingdings 2" panose="05020102010507070707" pitchFamily="18" charset="2"/>
              <a:buChar char=""/>
              <a:defRPr sz="1000"/>
            </a:lvl1pPr>
            <a:lvl2pPr marL="360000" indent="-180000">
              <a:spcBef>
                <a:spcPts val="0"/>
              </a:spcBef>
              <a:buClr>
                <a:schemeClr val="accent5"/>
              </a:buClr>
              <a:buFont typeface="Arial" panose="020B0604020202020204" pitchFamily="34" charset="0"/>
              <a:buChar char="▪"/>
              <a:defRPr sz="1000" b="0"/>
            </a:lvl2pPr>
          </a:lstStyle>
          <a:p>
            <a:pPr lvl="0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Wingdings 2, code: 161, gray "accent 5" </a:t>
            </a:r>
          </a:p>
          <a:p>
            <a:pPr lvl="1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</p:txBody>
      </p:sp>
      <p:sp>
        <p:nvSpPr>
          <p:cNvPr id="59" name="Textplatzhalter 58">
            <a:extLst>
              <a:ext uri="{FF2B5EF4-FFF2-40B4-BE49-F238E27FC236}">
                <a16:creationId xmlns:a16="http://schemas.microsoft.com/office/drawing/2014/main" id="{3E5BFE59-32D1-475C-A9BE-E8D2F6B3DC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11496" y="2901950"/>
            <a:ext cx="1934842" cy="1173632"/>
          </a:xfrm>
        </p:spPr>
        <p:txBody>
          <a:bodyPr/>
          <a:lstStyle>
            <a:lvl1pPr marL="180000" indent="-180000">
              <a:spcBef>
                <a:spcPts val="0"/>
              </a:spcBef>
              <a:buClr>
                <a:schemeClr val="accent5"/>
              </a:buClr>
              <a:buFont typeface="Wingdings 2" panose="05020102010507070707" pitchFamily="18" charset="2"/>
              <a:buChar char=""/>
              <a:defRPr sz="1000"/>
            </a:lvl1pPr>
            <a:lvl2pPr marL="360000" indent="-180000">
              <a:spcBef>
                <a:spcPts val="0"/>
              </a:spcBef>
              <a:buClr>
                <a:schemeClr val="accent5"/>
              </a:buClr>
              <a:buFont typeface="Arial" panose="020B0604020202020204" pitchFamily="34" charset="0"/>
              <a:buChar char="▪"/>
              <a:defRPr sz="1000" b="0"/>
            </a:lvl2pPr>
          </a:lstStyle>
          <a:p>
            <a:pPr lvl="0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Wingdings 2, code: 161, gray "accent 5" </a:t>
            </a:r>
          </a:p>
          <a:p>
            <a:pPr lvl="1"/>
            <a:r>
              <a:rPr lang="en-US" dirty="0"/>
              <a:t>Bullet point, Arial 10 </a:t>
            </a:r>
            <a:r>
              <a:rPr lang="en-US" dirty="0" err="1"/>
              <a:t>pt</a:t>
            </a:r>
            <a:r>
              <a:rPr lang="en-US" dirty="0"/>
              <a:t>, black, symbol: Arial, code: 25AA, gray "accent 5" </a:t>
            </a:r>
          </a:p>
        </p:txBody>
      </p:sp>
    </p:spTree>
    <p:extLst>
      <p:ext uri="{BB962C8B-B14F-4D97-AF65-F5344CB8AC3E}">
        <p14:creationId xmlns:p14="http://schemas.microsoft.com/office/powerpoint/2010/main" val="390755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kt 19" hidden="1">
            <a:extLst>
              <a:ext uri="{FF2B5EF4-FFF2-40B4-BE49-F238E27FC236}">
                <a16:creationId xmlns:a16="http://schemas.microsoft.com/office/drawing/2014/main" id="{F4C41575-AF06-4BC4-AAE6-AC7BF763A8D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111270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20" name="Objekt 19" hidden="1">
                        <a:extLst>
                          <a:ext uri="{FF2B5EF4-FFF2-40B4-BE49-F238E27FC236}">
                            <a16:creationId xmlns:a16="http://schemas.microsoft.com/office/drawing/2014/main" id="{F4C41575-AF06-4BC4-AAE6-AC7BF763A8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!!!Rechteck 7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32004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05F7E537-9C79-4FB7-B4A3-715172FD58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1800" y="1383775"/>
            <a:ext cx="2016125" cy="3420000"/>
          </a:xfrm>
          <a:solidFill>
            <a:schemeClr val="bg2"/>
          </a:solidFill>
          <a:ln>
            <a:noFill/>
          </a:ln>
        </p:spPr>
        <p:txBody>
          <a:bodyPr/>
          <a:lstStyle>
            <a:lvl1pPr rtl="0">
              <a:defRPr>
                <a:noFill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47D2CA5D-5B74-4BF8-9950-506EC9278B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40101" y="1383775"/>
            <a:ext cx="2016125" cy="3420000"/>
          </a:xfrm>
          <a:solidFill>
            <a:schemeClr val="bg2"/>
          </a:solidFill>
          <a:ln>
            <a:noFill/>
          </a:ln>
        </p:spPr>
        <p:txBody>
          <a:bodyPr/>
          <a:lstStyle>
            <a:lvl1pPr rtl="0">
              <a:defRPr>
                <a:noFill/>
              </a:defRPr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 noProof="0"/>
              <a:t>Title of the slide, Arial 20 pt,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3200400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163CAF5C-78B6-4340-88CF-110B5C629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799" y="3393746"/>
            <a:ext cx="1815358" cy="212400"/>
          </a:xfrm>
          <a:solidFill>
            <a:schemeClr val="accent2"/>
          </a:solidFill>
        </p:spPr>
        <p:txBody>
          <a:bodyPr lIns="216000" tIns="0" rIns="144000" bIns="0" anchor="ctr" anchorCtr="0">
            <a:noAutofit/>
          </a:bodyPr>
          <a:lstStyle>
            <a:lvl1pPr rtl="0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19C0FA11-9116-4AFD-90B8-87A5472507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2937" y="3777355"/>
            <a:ext cx="1597925" cy="156133"/>
          </a:xfrm>
        </p:spPr>
        <p:txBody>
          <a:bodyPr>
            <a:noAutofit/>
          </a:bodyPr>
          <a:lstStyle>
            <a:lvl1pPr rtl="0">
              <a:spcBef>
                <a:spcPts val="0"/>
              </a:spcBef>
              <a:defRPr sz="1000" b="1"/>
            </a:lvl1pPr>
            <a:lvl5pPr marL="538163" indent="-180975">
              <a:buFont typeface="Arial" panose="020B0604020202020204" pitchFamily="34" charset="0"/>
              <a:buChar char="▪"/>
              <a:defRPr/>
            </a:lvl5pPr>
          </a:lstStyle>
          <a:p>
            <a:pPr lvl="0"/>
            <a:r>
              <a:rPr lang="en-US"/>
              <a:t>Position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AEF84BD3-B8C7-48B6-A993-8AB7D1DE235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38862" y="1600200"/>
            <a:ext cx="1602000" cy="1600200"/>
          </a:xfrm>
          <a:solidFill>
            <a:schemeClr val="bg1"/>
          </a:solidFill>
        </p:spPr>
        <p:txBody>
          <a:bodyPr lIns="72000" tIns="36000" rIns="72000"/>
          <a:lstStyle>
            <a:lvl1pPr rtl="0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</a:t>
            </a:r>
            <a:br>
              <a:rPr lang="en-US"/>
            </a:br>
            <a:r>
              <a:rPr lang="en-US"/>
              <a:t>(Size: 4.45 x 4.45 cm)</a:t>
            </a:r>
          </a:p>
          <a:p>
            <a:endParaRPr lang="en-US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0453758-9D3E-4091-AE21-DA6FA1554F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47163" y="1600200"/>
            <a:ext cx="1602000" cy="1600200"/>
          </a:xfrm>
          <a:solidFill>
            <a:schemeClr val="bg1"/>
          </a:solidFill>
        </p:spPr>
        <p:txBody>
          <a:bodyPr lIns="72000" tIns="36000" rIns="72000"/>
          <a:lstStyle>
            <a:lvl1pPr rtl="0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the icon to insert image from file </a:t>
            </a:r>
            <a:br>
              <a:rPr lang="en-US"/>
            </a:br>
            <a:r>
              <a:rPr lang="en-US"/>
              <a:t>(Size: 4.45 x 4.45 cm)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79A01139-0D9E-4ECC-9F1D-01D246607D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42676" y="4330486"/>
            <a:ext cx="1597926" cy="325410"/>
          </a:xfrm>
        </p:spPr>
        <p:txBody>
          <a:bodyPr anchor="b" anchorCtr="0">
            <a:noAutofit/>
          </a:bodyPr>
          <a:lstStyle>
            <a:lvl1pPr rtl="0">
              <a:spcBef>
                <a:spcPts val="0"/>
              </a:spcBef>
              <a:spcAft>
                <a:spcPts val="0"/>
              </a:spcAft>
              <a:defRPr sz="1000" b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+49 208 4952-xxx</a:t>
            </a:r>
            <a:br>
              <a:rPr lang="en-US" dirty="0"/>
            </a:br>
            <a:r>
              <a:rPr lang="en-US" dirty="0"/>
              <a:t>name.surname@turck.com</a:t>
            </a:r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2E94AD92-16D8-4A62-BB03-13AE2FD52B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333750" y="3393746"/>
            <a:ext cx="1815358" cy="212400"/>
          </a:xfrm>
          <a:solidFill>
            <a:schemeClr val="accent2"/>
          </a:solidFill>
        </p:spPr>
        <p:txBody>
          <a:bodyPr lIns="216000" rIns="144000" anchor="ctr" anchorCtr="0">
            <a:noAutofit/>
          </a:bodyPr>
          <a:lstStyle>
            <a:lvl1pPr rtl="0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B3B25597-44C2-49EE-A528-013BB97698D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550926" y="3777355"/>
            <a:ext cx="1598182" cy="156133"/>
          </a:xfrm>
        </p:spPr>
        <p:txBody>
          <a:bodyPr>
            <a:noAutofit/>
          </a:bodyPr>
          <a:lstStyle>
            <a:lvl1pPr rtl="0">
              <a:spcBef>
                <a:spcPts val="0"/>
              </a:spcBef>
              <a:defRPr sz="1000" b="1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Position</a:t>
            </a:r>
          </a:p>
        </p:txBody>
      </p:sp>
      <p:sp>
        <p:nvSpPr>
          <p:cNvPr id="39" name="Textplatzhalter 38">
            <a:extLst>
              <a:ext uri="{FF2B5EF4-FFF2-40B4-BE49-F238E27FC236}">
                <a16:creationId xmlns:a16="http://schemas.microsoft.com/office/drawing/2014/main" id="{B49601E6-562F-4112-97D1-28A49DC77F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550926" y="4330486"/>
            <a:ext cx="1598182" cy="325410"/>
          </a:xfrm>
        </p:spPr>
        <p:txBody>
          <a:bodyPr anchor="b" anchorCtr="0">
            <a:noAutofit/>
          </a:bodyPr>
          <a:lstStyle>
            <a:lvl1pPr rtl="0">
              <a:spcBef>
                <a:spcPts val="0"/>
              </a:spcBef>
              <a:spcAft>
                <a:spcPts val="0"/>
              </a:spcAft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+49 208 4952-xxx</a:t>
            </a:r>
            <a:br>
              <a:rPr lang="en-US" dirty="0"/>
            </a:br>
            <a:r>
              <a:rPr lang="en-US" dirty="0"/>
              <a:t>name.surname@turck.com</a:t>
            </a:r>
          </a:p>
        </p:txBody>
      </p:sp>
      <p:sp>
        <p:nvSpPr>
          <p:cNvPr id="45" name="Textplatzhalter 44">
            <a:extLst>
              <a:ext uri="{FF2B5EF4-FFF2-40B4-BE49-F238E27FC236}">
                <a16:creationId xmlns:a16="http://schemas.microsoft.com/office/drawing/2014/main" id="{4D09BDAB-70A3-46ED-8265-B8955D9483B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34113" y="4133955"/>
            <a:ext cx="228995" cy="225051"/>
          </a:xfrm>
          <a:custGeom>
            <a:avLst/>
            <a:gdLst>
              <a:gd name="connsiteX0" fmla="*/ 96626 w 228995"/>
              <a:gd name="connsiteY0" fmla="*/ 0 h 225051"/>
              <a:gd name="connsiteX1" fmla="*/ 151102 w 228995"/>
              <a:gd name="connsiteY1" fmla="*/ 0 h 225051"/>
              <a:gd name="connsiteX2" fmla="*/ 228995 w 228995"/>
              <a:gd name="connsiteY2" fmla="*/ 113635 h 225051"/>
              <a:gd name="connsiteX3" fmla="*/ 151102 w 228995"/>
              <a:gd name="connsiteY3" fmla="*/ 225051 h 225051"/>
              <a:gd name="connsiteX4" fmla="*/ 96626 w 228995"/>
              <a:gd name="connsiteY4" fmla="*/ 225051 h 225051"/>
              <a:gd name="connsiteX5" fmla="*/ 160715 w 228995"/>
              <a:gd name="connsiteY5" fmla="*/ 113635 h 225051"/>
              <a:gd name="connsiteX6" fmla="*/ 0 w 228995"/>
              <a:gd name="connsiteY6" fmla="*/ 0 h 225051"/>
              <a:gd name="connsiteX7" fmla="*/ 54475 w 228995"/>
              <a:gd name="connsiteY7" fmla="*/ 0 h 225051"/>
              <a:gd name="connsiteX8" fmla="*/ 132368 w 228995"/>
              <a:gd name="connsiteY8" fmla="*/ 113635 h 225051"/>
              <a:gd name="connsiteX9" fmla="*/ 54475 w 228995"/>
              <a:gd name="connsiteY9" fmla="*/ 225051 h 225051"/>
              <a:gd name="connsiteX10" fmla="*/ 0 w 228995"/>
              <a:gd name="connsiteY10" fmla="*/ 225051 h 225051"/>
              <a:gd name="connsiteX11" fmla="*/ 64089 w 228995"/>
              <a:gd name="connsiteY11" fmla="*/ 113635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>
                <a:noFill/>
              </a:defRPr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49" name="Textplatzhalter 48">
            <a:extLst>
              <a:ext uri="{FF2B5EF4-FFF2-40B4-BE49-F238E27FC236}">
                <a16:creationId xmlns:a16="http://schemas.microsoft.com/office/drawing/2014/main" id="{88631A60-1D77-4DD1-8532-5446981E2BD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080387" y="3087874"/>
            <a:ext cx="228995" cy="225051"/>
          </a:xfrm>
          <a:custGeom>
            <a:avLst/>
            <a:gdLst>
              <a:gd name="connsiteX0" fmla="*/ 174520 w 228995"/>
              <a:gd name="connsiteY0" fmla="*/ 0 h 225051"/>
              <a:gd name="connsiteX1" fmla="*/ 228995 w 228995"/>
              <a:gd name="connsiteY1" fmla="*/ 0 h 225051"/>
              <a:gd name="connsiteX2" fmla="*/ 164906 w 228995"/>
              <a:gd name="connsiteY2" fmla="*/ 111416 h 225051"/>
              <a:gd name="connsiteX3" fmla="*/ 228995 w 228995"/>
              <a:gd name="connsiteY3" fmla="*/ 225051 h 225051"/>
              <a:gd name="connsiteX4" fmla="*/ 174520 w 228995"/>
              <a:gd name="connsiteY4" fmla="*/ 225051 h 225051"/>
              <a:gd name="connsiteX5" fmla="*/ 96627 w 228995"/>
              <a:gd name="connsiteY5" fmla="*/ 111416 h 225051"/>
              <a:gd name="connsiteX6" fmla="*/ 77893 w 228995"/>
              <a:gd name="connsiteY6" fmla="*/ 0 h 225051"/>
              <a:gd name="connsiteX7" fmla="*/ 132369 w 228995"/>
              <a:gd name="connsiteY7" fmla="*/ 0 h 225051"/>
              <a:gd name="connsiteX8" fmla="*/ 68280 w 228995"/>
              <a:gd name="connsiteY8" fmla="*/ 111416 h 225051"/>
              <a:gd name="connsiteX9" fmla="*/ 132369 w 228995"/>
              <a:gd name="connsiteY9" fmla="*/ 225051 h 225051"/>
              <a:gd name="connsiteX10" fmla="*/ 77893 w 228995"/>
              <a:gd name="connsiteY10" fmla="*/ 225051 h 225051"/>
              <a:gd name="connsiteX11" fmla="*/ 0 w 228995"/>
              <a:gd name="connsiteY11" fmla="*/ 111416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174520" y="0"/>
                </a:moveTo>
                <a:lnTo>
                  <a:pt x="228995" y="0"/>
                </a:lnTo>
                <a:lnTo>
                  <a:pt x="164906" y="111416"/>
                </a:lnTo>
                <a:lnTo>
                  <a:pt x="228995" y="225051"/>
                </a:lnTo>
                <a:lnTo>
                  <a:pt x="174520" y="225051"/>
                </a:lnTo>
                <a:lnTo>
                  <a:pt x="96627" y="111416"/>
                </a:lnTo>
                <a:close/>
                <a:moveTo>
                  <a:pt x="77893" y="0"/>
                </a:moveTo>
                <a:lnTo>
                  <a:pt x="132369" y="0"/>
                </a:lnTo>
                <a:lnTo>
                  <a:pt x="68280" y="111416"/>
                </a:lnTo>
                <a:lnTo>
                  <a:pt x="132369" y="225051"/>
                </a:lnTo>
                <a:lnTo>
                  <a:pt x="77893" y="225051"/>
                </a:lnTo>
                <a:lnTo>
                  <a:pt x="0" y="11141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53" name="Textplatzhalter 52">
            <a:extLst>
              <a:ext uri="{FF2B5EF4-FFF2-40B4-BE49-F238E27FC236}">
                <a16:creationId xmlns:a16="http://schemas.microsoft.com/office/drawing/2014/main" id="{5647E7D0-C17C-407F-A331-EC1A8190DFD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991627" y="3087874"/>
            <a:ext cx="228995" cy="225051"/>
          </a:xfrm>
          <a:custGeom>
            <a:avLst/>
            <a:gdLst>
              <a:gd name="connsiteX0" fmla="*/ 174520 w 228995"/>
              <a:gd name="connsiteY0" fmla="*/ 0 h 225051"/>
              <a:gd name="connsiteX1" fmla="*/ 228995 w 228995"/>
              <a:gd name="connsiteY1" fmla="*/ 0 h 225051"/>
              <a:gd name="connsiteX2" fmla="*/ 164906 w 228995"/>
              <a:gd name="connsiteY2" fmla="*/ 111416 h 225051"/>
              <a:gd name="connsiteX3" fmla="*/ 228995 w 228995"/>
              <a:gd name="connsiteY3" fmla="*/ 225051 h 225051"/>
              <a:gd name="connsiteX4" fmla="*/ 174520 w 228995"/>
              <a:gd name="connsiteY4" fmla="*/ 225051 h 225051"/>
              <a:gd name="connsiteX5" fmla="*/ 96627 w 228995"/>
              <a:gd name="connsiteY5" fmla="*/ 111416 h 225051"/>
              <a:gd name="connsiteX6" fmla="*/ 77893 w 228995"/>
              <a:gd name="connsiteY6" fmla="*/ 0 h 225051"/>
              <a:gd name="connsiteX7" fmla="*/ 132369 w 228995"/>
              <a:gd name="connsiteY7" fmla="*/ 0 h 225051"/>
              <a:gd name="connsiteX8" fmla="*/ 68280 w 228995"/>
              <a:gd name="connsiteY8" fmla="*/ 111416 h 225051"/>
              <a:gd name="connsiteX9" fmla="*/ 132369 w 228995"/>
              <a:gd name="connsiteY9" fmla="*/ 225051 h 225051"/>
              <a:gd name="connsiteX10" fmla="*/ 77893 w 228995"/>
              <a:gd name="connsiteY10" fmla="*/ 225051 h 225051"/>
              <a:gd name="connsiteX11" fmla="*/ 0 w 228995"/>
              <a:gd name="connsiteY11" fmla="*/ 111416 h 22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995" h="225051">
                <a:moveTo>
                  <a:pt x="174520" y="0"/>
                </a:moveTo>
                <a:lnTo>
                  <a:pt x="228995" y="0"/>
                </a:lnTo>
                <a:lnTo>
                  <a:pt x="164906" y="111416"/>
                </a:lnTo>
                <a:lnTo>
                  <a:pt x="228995" y="225051"/>
                </a:lnTo>
                <a:lnTo>
                  <a:pt x="174520" y="225051"/>
                </a:lnTo>
                <a:lnTo>
                  <a:pt x="96627" y="111416"/>
                </a:lnTo>
                <a:close/>
                <a:moveTo>
                  <a:pt x="77893" y="0"/>
                </a:moveTo>
                <a:lnTo>
                  <a:pt x="132369" y="0"/>
                </a:lnTo>
                <a:lnTo>
                  <a:pt x="68280" y="111416"/>
                </a:lnTo>
                <a:lnTo>
                  <a:pt x="132369" y="225051"/>
                </a:lnTo>
                <a:lnTo>
                  <a:pt x="77893" y="225051"/>
                </a:lnTo>
                <a:lnTo>
                  <a:pt x="0" y="11141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55" name="Textplatzhalter 54">
            <a:extLst>
              <a:ext uri="{FF2B5EF4-FFF2-40B4-BE49-F238E27FC236}">
                <a16:creationId xmlns:a16="http://schemas.microsoft.com/office/drawing/2014/main" id="{4CE666DF-CF15-46B3-8D04-CA339AD05E3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635314" y="4133956"/>
            <a:ext cx="2292785" cy="520655"/>
          </a:xfrm>
        </p:spPr>
        <p:txBody>
          <a:bodyPr>
            <a:noAutofit/>
          </a:bodyPr>
          <a:lstStyle>
            <a:lvl1pPr rtl="0">
              <a:spcBef>
                <a:spcPts val="0"/>
              </a:spcBef>
              <a:spcAft>
                <a:spcPts val="0"/>
              </a:spcAft>
              <a:defRPr sz="1600"/>
            </a:lvl1pPr>
          </a:lstStyle>
          <a:p>
            <a:pPr lvl="0"/>
            <a:r>
              <a:rPr lang="en-US"/>
              <a:t>Final message, </a:t>
            </a:r>
            <a:br>
              <a:rPr lang="en-US"/>
            </a:br>
            <a:r>
              <a:rPr lang="en-US"/>
              <a:t>Arial, 16 pt, black</a:t>
            </a:r>
            <a:endParaRPr lang="en-US" dirty="0"/>
          </a:p>
        </p:txBody>
      </p:sp>
      <p:grpSp>
        <p:nvGrpSpPr>
          <p:cNvPr id="38" name="!!!Turck Logo">
            <a:extLst>
              <a:ext uri="{FF2B5EF4-FFF2-40B4-BE49-F238E27FC236}">
                <a16:creationId xmlns:a16="http://schemas.microsoft.com/office/drawing/2014/main" id="{C64A3179-4E2B-41C1-A8CC-236D65004C67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4877681" y="385870"/>
            <a:chExt cx="3881119" cy="699842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12F340B2-FF79-4B03-A13A-831081A795BB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4877681" y="385870"/>
              <a:ext cx="3881119" cy="384021"/>
              <a:chOff x="2716306" y="2236072"/>
              <a:chExt cx="3711388" cy="367227"/>
            </a:xfrm>
          </p:grpSpPr>
          <p:sp>
            <p:nvSpPr>
              <p:cNvPr id="42" name="Freeform 10">
                <a:extLst>
                  <a:ext uri="{FF2B5EF4-FFF2-40B4-BE49-F238E27FC236}">
                    <a16:creationId xmlns:a16="http://schemas.microsoft.com/office/drawing/2014/main" id="{EFB332C5-8978-4D89-BB19-45E36AC1BC0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 11">
                <a:extLst>
                  <a:ext uri="{FF2B5EF4-FFF2-40B4-BE49-F238E27FC236}">
                    <a16:creationId xmlns:a16="http://schemas.microsoft.com/office/drawing/2014/main" id="{2268BDAF-225F-4137-A077-F1ECCA25A26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12">
                <a:extLst>
                  <a:ext uri="{FF2B5EF4-FFF2-40B4-BE49-F238E27FC236}">
                    <a16:creationId xmlns:a16="http://schemas.microsoft.com/office/drawing/2014/main" id="{B3F95738-9C4C-449C-B0C2-E2AB0D20213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13">
                <a:extLst>
                  <a:ext uri="{FF2B5EF4-FFF2-40B4-BE49-F238E27FC236}">
                    <a16:creationId xmlns:a16="http://schemas.microsoft.com/office/drawing/2014/main" id="{55E953B2-D8B8-4249-9BB4-A31187093C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14">
                <a:extLst>
                  <a:ext uri="{FF2B5EF4-FFF2-40B4-BE49-F238E27FC236}">
                    <a16:creationId xmlns:a16="http://schemas.microsoft.com/office/drawing/2014/main" id="{825145E8-9B79-4A33-ABE6-DBF69246FB2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E700BF3F-42D6-48E3-B2CB-985CC6769E92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5561267" y="902247"/>
              <a:ext cx="3197533" cy="183465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092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F7D789E5-F600-4215-B2BF-E3CD24A066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016"/>
          <a:stretch/>
        </p:blipFill>
        <p:spPr bwMode="gray">
          <a:xfrm>
            <a:off x="1568467" y="2834617"/>
            <a:ext cx="5779480" cy="2308883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F4DD4E01-8563-4005-8E7E-FC924CA90620}"/>
              </a:ext>
            </a:extLst>
          </p:cNvPr>
          <p:cNvSpPr/>
          <p:nvPr userDrawn="1"/>
        </p:nvSpPr>
        <p:spPr bwMode="gray">
          <a:xfrm>
            <a:off x="2" y="1"/>
            <a:ext cx="9143998" cy="29845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BBDA8FE-D6CA-4E5A-87ED-4F63A8F30FE2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4683281" y="769160"/>
            <a:ext cx="3881119" cy="699842"/>
            <a:chOff x="4877681" y="385870"/>
            <a:chExt cx="3881119" cy="699842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FB68AD11-1EF2-413A-AE85-02086FDA33DA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4877681" y="385870"/>
              <a:ext cx="3881119" cy="384021"/>
              <a:chOff x="2716306" y="2236072"/>
              <a:chExt cx="3711388" cy="367227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5F781805-9697-4785-928F-76400A3521B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8033FC0A-421C-4C24-8E15-B096A644B24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1F30D2C5-CE4F-41E3-AC93-12F9985EB0F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81594258-E2CD-4FD1-85EE-09B21BE391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E8E53A6B-6FD2-4F60-8EB3-B752839D715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1B9821FF-67B3-413A-929A-B5C6AC19DFB4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5561267" y="902247"/>
              <a:ext cx="3197533" cy="183465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9B563AC-E19D-4DB7-A9FE-0EB1A34533AF}"/>
              </a:ext>
            </a:extLst>
          </p:cNvPr>
          <p:cNvGrpSpPr/>
          <p:nvPr userDrawn="1"/>
        </p:nvGrpSpPr>
        <p:grpSpPr bwMode="gray">
          <a:xfrm>
            <a:off x="-239316" y="2984501"/>
            <a:ext cx="9622633" cy="0"/>
            <a:chOff x="-239316" y="831850"/>
            <a:chExt cx="9622633" cy="0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B0573476-ADE3-4B2C-B4BC-902018E9012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68EEE6AE-8B39-4EEE-B052-4FE428913D2C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FF79F214-6A40-4A19-A8C7-2628162B22E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720407" y="4681352"/>
            <a:ext cx="4824536" cy="166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algn="r">
              <a:lnSpc>
                <a:spcPct val="90000"/>
              </a:lnSpc>
              <a:spcAft>
                <a:spcPts val="400"/>
              </a:spcAft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Over 30 subsidiaries and 60 representatives worldwide!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51D03EB-A20F-4524-9520-106C845898EC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859300" y="4681352"/>
            <a:ext cx="2705100" cy="166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ct val="90000"/>
              </a:lnSpc>
              <a:spcAft>
                <a:spcPts val="400"/>
              </a:spcAft>
              <a:defRPr/>
            </a:pP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#turck | www.turck.com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F454695-9A8D-43C6-B905-34BF32F5D98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25144" y="4651926"/>
            <a:ext cx="228995" cy="225051"/>
          </a:xfrm>
          <a:custGeom>
            <a:avLst/>
            <a:gdLst/>
            <a:ahLst/>
            <a:cxnLst/>
            <a:rect l="l" t="t" r="r" b="b"/>
            <a:pathLst>
              <a:path w="228995" h="225051">
                <a:moveTo>
                  <a:pt x="96626" y="0"/>
                </a:moveTo>
                <a:lnTo>
                  <a:pt x="151102" y="0"/>
                </a:lnTo>
                <a:lnTo>
                  <a:pt x="228995" y="113635"/>
                </a:lnTo>
                <a:lnTo>
                  <a:pt x="151102" y="225051"/>
                </a:lnTo>
                <a:lnTo>
                  <a:pt x="96626" y="225051"/>
                </a:lnTo>
                <a:lnTo>
                  <a:pt x="160715" y="113635"/>
                </a:lnTo>
                <a:close/>
                <a:moveTo>
                  <a:pt x="0" y="0"/>
                </a:moveTo>
                <a:lnTo>
                  <a:pt x="54475" y="0"/>
                </a:lnTo>
                <a:lnTo>
                  <a:pt x="132368" y="113635"/>
                </a:lnTo>
                <a:lnTo>
                  <a:pt x="54475" y="225051"/>
                </a:lnTo>
                <a:lnTo>
                  <a:pt x="0" y="225051"/>
                </a:lnTo>
                <a:lnTo>
                  <a:pt x="64089" y="1136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5807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 userDrawn="1">
          <p15:clr>
            <a:srgbClr val="FBAE40"/>
          </p15:clr>
        </p15:guide>
        <p15:guide id="2" pos="2100" userDrawn="1">
          <p15:clr>
            <a:srgbClr val="FBAE40"/>
          </p15:clr>
        </p15:guide>
        <p15:guide id="3" pos="3792" userDrawn="1">
          <p15:clr>
            <a:srgbClr val="FBAE40"/>
          </p15:clr>
        </p15:guide>
        <p15:guide id="4" pos="392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799" y="1384299"/>
            <a:ext cx="84963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  <a:lvl7pPr marL="895350" indent="-176213">
              <a:buFont typeface="Arial" panose="020B0604020202020204" pitchFamily="34" charset="0"/>
              <a:buChar char="▪"/>
              <a:defRPr/>
            </a:lvl7pPr>
            <a:lvl8pPr marL="1076325" indent="-180975">
              <a:buFont typeface="Arial" panose="020B0604020202020204" pitchFamily="34" charset="0"/>
              <a:buChar char="▪"/>
              <a:defRPr/>
            </a:lvl8pPr>
            <a:lvl9pPr marL="1257300" indent="-180975">
              <a:buFont typeface="Arial" panose="020B0604020202020204" pitchFamily="34" charset="0"/>
              <a:buChar char="▪"/>
              <a:defRPr/>
            </a:lvl9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</a:p>
          <a:p>
            <a:pPr lvl="6"/>
            <a:r>
              <a:rPr lang="en-US"/>
              <a:t>Bullet point, seventh level, Arial 12 pt, black, symbol: Arial, code: 25AA, gray "accent 5"</a:t>
            </a:r>
          </a:p>
          <a:p>
            <a:pPr lvl="7"/>
            <a:r>
              <a:rPr lang="en-US"/>
              <a:t>Bullet point, eighth level, Arial 12 pt, black, symbol: Arial, code: 25AA, gray "accent 5"</a:t>
            </a:r>
          </a:p>
          <a:p>
            <a:pPr lvl="8"/>
            <a:r>
              <a:rPr lang="en-US"/>
              <a:t>Bullet point, ninth level, Arial 12 pt, black, symbol: Arial, code: 25AA, gray "accent 5"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7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 userDrawn="1">
          <p15:clr>
            <a:srgbClr val="FBAE40"/>
          </p15:clr>
        </p15:guide>
        <p15:guide id="2" pos="2100" userDrawn="1">
          <p15:clr>
            <a:srgbClr val="FBAE40"/>
          </p15:clr>
        </p15:guide>
        <p15:guide id="3" pos="3792" userDrawn="1">
          <p15:clr>
            <a:srgbClr val="FBAE40"/>
          </p15:clr>
        </p15:guide>
        <p15:guide id="4" pos="392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799" y="1384299"/>
            <a:ext cx="4140199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  <a:lvl7pPr marL="895350" indent="-176213">
              <a:buFont typeface="Arial" panose="020B0604020202020204" pitchFamily="34" charset="0"/>
              <a:buChar char="▪"/>
              <a:defRPr/>
            </a:lvl7pPr>
            <a:lvl8pPr marL="1076325" indent="-180975">
              <a:buFont typeface="Arial" panose="020B0604020202020204" pitchFamily="34" charset="0"/>
              <a:buChar char="▪"/>
              <a:defRPr/>
            </a:lvl8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</a:p>
          <a:p>
            <a:pPr lvl="6"/>
            <a:r>
              <a:rPr lang="en-US"/>
              <a:t>Bullet point, seventh level, Arial 12 pt, black, symbol: Arial, code: 25AA, gray "accent 5"</a:t>
            </a:r>
          </a:p>
          <a:p>
            <a:pPr lvl="7"/>
            <a:r>
              <a:rPr lang="en-US"/>
              <a:t>Bullet point, eighth level, Arial 12 pt, black, symbol: Arial, code: 25AA, gray "accent 5"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445D27D-5FFE-4E2F-9372-77A7D94ED9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87900" y="1384299"/>
            <a:ext cx="4140200" cy="3419474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  <a:lvl7pPr marL="895350" indent="-176213">
              <a:buFont typeface="Arial" panose="020B0604020202020204" pitchFamily="34" charset="0"/>
              <a:buChar char="▪"/>
              <a:defRPr/>
            </a:lvl7pPr>
            <a:lvl8pPr marL="1076325" indent="-180975">
              <a:buFont typeface="Arial" panose="020B0604020202020204" pitchFamily="34" charset="0"/>
              <a:buChar char="▪"/>
              <a:defRPr/>
            </a:lvl8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</a:p>
          <a:p>
            <a:pPr lvl="6"/>
            <a:r>
              <a:rPr lang="en-US"/>
              <a:t>Bullet point, seventh level, Arial 12 pt, black, symbol: Arial, code: 25AA, gray "accent 5"</a:t>
            </a:r>
          </a:p>
          <a:p>
            <a:pPr lvl="7"/>
            <a:r>
              <a:rPr lang="en-US"/>
              <a:t>Bullet point, eighth level, Arial 12 pt, black, symbol: Arial, code: 25AA, gray "accent 5"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0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 userDrawn="1">
          <p15:clr>
            <a:srgbClr val="FBAE40"/>
          </p15:clr>
        </p15:guide>
        <p15:guide id="2" pos="2100" userDrawn="1">
          <p15:clr>
            <a:srgbClr val="FBAE40"/>
          </p15:clr>
        </p15:guide>
        <p15:guide id="3" pos="3792" userDrawn="1">
          <p15:clr>
            <a:srgbClr val="FBAE40"/>
          </p15:clr>
        </p15:guide>
        <p15:guide id="4" pos="392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384299"/>
            <a:ext cx="26856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445D27D-5FFE-4E2F-9372-77A7D94ED9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37150" y="1384299"/>
            <a:ext cx="2685600" cy="3419474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14F622DE-4952-490D-976D-EEF65191B0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2500" y="1384299"/>
            <a:ext cx="2685600" cy="3419476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3BF53D96-3837-4040-BC7E-79970EB37AA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</p:spTree>
    <p:extLst>
      <p:ext uri="{BB962C8B-B14F-4D97-AF65-F5344CB8AC3E}">
        <p14:creationId xmlns:p14="http://schemas.microsoft.com/office/powerpoint/2010/main" val="1953974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 userDrawn="1">
          <p15:clr>
            <a:srgbClr val="FBAE40"/>
          </p15:clr>
        </p15:guide>
        <p15:guide id="2" pos="2100" userDrawn="1">
          <p15:clr>
            <a:srgbClr val="FBAE40"/>
          </p15:clr>
        </p15:guide>
        <p15:guide id="3" pos="3792" userDrawn="1">
          <p15:clr>
            <a:srgbClr val="FBAE40"/>
          </p15:clr>
        </p15:guide>
        <p15:guide id="4" pos="392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799" y="1384299"/>
            <a:ext cx="4140199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  <a:lvl7pPr marL="895350" indent="-176213">
              <a:buFont typeface="Arial" panose="020B0604020202020204" pitchFamily="34" charset="0"/>
              <a:buChar char="▪"/>
              <a:defRPr/>
            </a:lvl7pPr>
            <a:lvl8pPr marL="1076325" indent="-180975">
              <a:buFont typeface="Arial" panose="020B0604020202020204" pitchFamily="34" charset="0"/>
              <a:buChar char="▪"/>
              <a:defRPr/>
            </a:lvl8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</a:p>
          <a:p>
            <a:pPr lvl="6"/>
            <a:r>
              <a:rPr lang="en-US"/>
              <a:t>Bullet point, seventh level, Arial 12 pt, black, symbol: Arial, code: 25AA, gray "accent 5"</a:t>
            </a:r>
          </a:p>
          <a:p>
            <a:pPr lvl="7"/>
            <a:r>
              <a:rPr lang="en-US"/>
              <a:t>Bullet point, eighth level, Arial 12 pt, black, symbol: Arial, code: 25AA,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3B514E42-6A2F-47A5-AF33-75FBFD2875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787901" y="1384299"/>
            <a:ext cx="4140199" cy="341947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from file </a:t>
            </a:r>
            <a:br>
              <a:rPr lang="en-US"/>
            </a:br>
            <a:r>
              <a:rPr lang="en-US"/>
              <a:t>(Size: 11.5 x 9.5 cm)</a:t>
            </a:r>
          </a:p>
        </p:txBody>
      </p:sp>
    </p:spTree>
    <p:extLst>
      <p:ext uri="{BB962C8B-B14F-4D97-AF65-F5344CB8AC3E}">
        <p14:creationId xmlns:p14="http://schemas.microsoft.com/office/powerpoint/2010/main" val="9708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787901" y="1384299"/>
            <a:ext cx="4140199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  <a:lvl7pPr marL="895350" indent="-176213">
              <a:buFont typeface="Arial" panose="020B0604020202020204" pitchFamily="34" charset="0"/>
              <a:buChar char="▪"/>
              <a:defRPr/>
            </a:lvl7pPr>
            <a:lvl8pPr marL="1076325" indent="-180975">
              <a:buFont typeface="Arial" panose="020B0604020202020204" pitchFamily="34" charset="0"/>
              <a:buChar char="▪"/>
              <a:defRPr/>
            </a:lvl8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</a:p>
          <a:p>
            <a:pPr lvl="6"/>
            <a:r>
              <a:rPr lang="en-US"/>
              <a:t>Bullet point, seventh level, Arial 12 pt, black, symbol: Arial, code: 25AA, gray "accent 5"</a:t>
            </a:r>
          </a:p>
          <a:p>
            <a:pPr lvl="7"/>
            <a:r>
              <a:rPr lang="en-US"/>
              <a:t>Bullet point, eighth level, Arial 12 pt, black, symbol: Arial, code: 25AA,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3B514E42-6A2F-47A5-AF33-75FBFD2875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31800" y="1384299"/>
            <a:ext cx="4140199" cy="341947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from file </a:t>
            </a:r>
            <a:br>
              <a:rPr lang="en-US"/>
            </a:br>
            <a:r>
              <a:rPr lang="en-US"/>
              <a:t>(Size: 11.5 x 9.5 cm)</a:t>
            </a:r>
          </a:p>
        </p:txBody>
      </p:sp>
    </p:spTree>
    <p:extLst>
      <p:ext uri="{BB962C8B-B14F-4D97-AF65-F5344CB8AC3E}">
        <p14:creationId xmlns:p14="http://schemas.microsoft.com/office/powerpoint/2010/main" val="38397527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35602E-0303-4813-81F1-04EA8BC66F15}"/>
              </a:ext>
            </a:extLst>
          </p:cNvPr>
          <p:cNvSpPr/>
          <p:nvPr userDrawn="1"/>
        </p:nvSpPr>
        <p:spPr bwMode="gray">
          <a:xfrm>
            <a:off x="2" y="1"/>
            <a:ext cx="9143998" cy="65549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26711E-8B76-4B3D-8C3F-1D1214BE6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31800" y="840284"/>
            <a:ext cx="8496300" cy="307777"/>
          </a:xfrm>
        </p:spPr>
        <p:txBody>
          <a:bodyPr/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D254BB-05AC-4956-9535-0AEDE207B6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9AFF1E-A43C-4001-9A57-77464C07B7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18DF5D-0D83-4DEB-9794-0BA9775FF0B5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7564629" y="271856"/>
            <a:ext cx="1373758" cy="247715"/>
            <a:chOff x="7632340" y="134755"/>
            <a:chExt cx="1373758" cy="24771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364F16ED-150E-4FA4-9BEA-F539EEBFE440}"/>
                </a:ext>
              </a:extLst>
            </p:cNvPr>
            <p:cNvGrpSpPr>
              <a:grpSpLocks/>
            </p:cNvGrpSpPr>
            <p:nvPr userDrawn="1"/>
          </p:nvGrpSpPr>
          <p:grpSpPr bwMode="gray">
            <a:xfrm>
              <a:off x="7632340" y="134755"/>
              <a:ext cx="1373758" cy="135928"/>
              <a:chOff x="2716306" y="2236072"/>
              <a:chExt cx="3711388" cy="367227"/>
            </a:xfrm>
          </p:grpSpPr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446389A8-610D-4211-98C5-BE166E5328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913357" y="2236072"/>
                <a:ext cx="726882" cy="367227"/>
              </a:xfrm>
              <a:custGeom>
                <a:avLst/>
                <a:gdLst>
                  <a:gd name="T0" fmla="*/ 244 w 244"/>
                  <a:gd name="T1" fmla="*/ 72 h 123"/>
                  <a:gd name="T2" fmla="*/ 123 w 244"/>
                  <a:gd name="T3" fmla="*/ 120 h 123"/>
                  <a:gd name="T4" fmla="*/ 0 w 244"/>
                  <a:gd name="T5" fmla="*/ 61 h 123"/>
                  <a:gd name="T6" fmla="*/ 123 w 244"/>
                  <a:gd name="T7" fmla="*/ 1 h 123"/>
                  <a:gd name="T8" fmla="*/ 244 w 244"/>
                  <a:gd name="T9" fmla="*/ 52 h 123"/>
                  <a:gd name="T10" fmla="*/ 146 w 244"/>
                  <a:gd name="T11" fmla="*/ 52 h 123"/>
                  <a:gd name="T12" fmla="*/ 123 w 244"/>
                  <a:gd name="T13" fmla="*/ 39 h 123"/>
                  <a:gd name="T14" fmla="*/ 98 w 244"/>
                  <a:gd name="T15" fmla="*/ 62 h 123"/>
                  <a:gd name="T16" fmla="*/ 123 w 244"/>
                  <a:gd name="T17" fmla="*/ 85 h 123"/>
                  <a:gd name="T18" fmla="*/ 146 w 244"/>
                  <a:gd name="T19" fmla="*/ 72 h 123"/>
                  <a:gd name="T20" fmla="*/ 244 w 244"/>
                  <a:gd name="T21" fmla="*/ 7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23">
                    <a:moveTo>
                      <a:pt x="244" y="72"/>
                    </a:moveTo>
                    <a:cubicBezTo>
                      <a:pt x="235" y="103"/>
                      <a:pt x="189" y="123"/>
                      <a:pt x="123" y="120"/>
                    </a:cubicBezTo>
                    <a:cubicBezTo>
                      <a:pt x="50" y="123"/>
                      <a:pt x="0" y="98"/>
                      <a:pt x="0" y="61"/>
                    </a:cubicBezTo>
                    <a:cubicBezTo>
                      <a:pt x="0" y="26"/>
                      <a:pt x="50" y="0"/>
                      <a:pt x="123" y="1"/>
                    </a:cubicBezTo>
                    <a:cubicBezTo>
                      <a:pt x="189" y="0"/>
                      <a:pt x="235" y="21"/>
                      <a:pt x="244" y="52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1" y="44"/>
                      <a:pt x="133" y="39"/>
                      <a:pt x="123" y="39"/>
                    </a:cubicBezTo>
                    <a:cubicBezTo>
                      <a:pt x="109" y="39"/>
                      <a:pt x="98" y="49"/>
                      <a:pt x="98" y="62"/>
                    </a:cubicBezTo>
                    <a:cubicBezTo>
                      <a:pt x="98" y="74"/>
                      <a:pt x="109" y="85"/>
                      <a:pt x="123" y="85"/>
                    </a:cubicBezTo>
                    <a:cubicBezTo>
                      <a:pt x="133" y="85"/>
                      <a:pt x="141" y="80"/>
                      <a:pt x="146" y="72"/>
                    </a:cubicBezTo>
                    <a:lnTo>
                      <a:pt x="244" y="72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67E2FDB-2337-4A2E-995D-FC149FCA70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1427" y="2257525"/>
                <a:ext cx="735716" cy="321796"/>
              </a:xfrm>
              <a:custGeom>
                <a:avLst/>
                <a:gdLst>
                  <a:gd name="T0" fmla="*/ 192 w 247"/>
                  <a:gd name="T1" fmla="*/ 56 h 108"/>
                  <a:gd name="T2" fmla="*/ 247 w 247"/>
                  <a:gd name="T3" fmla="*/ 108 h 108"/>
                  <a:gd name="T4" fmla="*/ 135 w 247"/>
                  <a:gd name="T5" fmla="*/ 108 h 108"/>
                  <a:gd name="T6" fmla="*/ 101 w 247"/>
                  <a:gd name="T7" fmla="*/ 73 h 108"/>
                  <a:gd name="T8" fmla="*/ 117 w 247"/>
                  <a:gd name="T9" fmla="*/ 73 h 108"/>
                  <a:gd name="T10" fmla="*/ 137 w 247"/>
                  <a:gd name="T11" fmla="*/ 54 h 108"/>
                  <a:gd name="T12" fmla="*/ 117 w 247"/>
                  <a:gd name="T13" fmla="*/ 34 h 108"/>
                  <a:gd name="T14" fmla="*/ 94 w 247"/>
                  <a:gd name="T15" fmla="*/ 34 h 108"/>
                  <a:gd name="T16" fmla="*/ 94 w 247"/>
                  <a:gd name="T17" fmla="*/ 108 h 108"/>
                  <a:gd name="T18" fmla="*/ 0 w 247"/>
                  <a:gd name="T19" fmla="*/ 108 h 108"/>
                  <a:gd name="T20" fmla="*/ 0 w 247"/>
                  <a:gd name="T21" fmla="*/ 0 h 108"/>
                  <a:gd name="T22" fmla="*/ 204 w 247"/>
                  <a:gd name="T23" fmla="*/ 0 h 108"/>
                  <a:gd name="T24" fmla="*/ 235 w 247"/>
                  <a:gd name="T25" fmla="*/ 29 h 108"/>
                  <a:gd name="T26" fmla="*/ 204 w 247"/>
                  <a:gd name="T27" fmla="*/ 56 h 108"/>
                  <a:gd name="T28" fmla="*/ 192 w 247"/>
                  <a:gd name="T29" fmla="*/ 5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" h="108">
                    <a:moveTo>
                      <a:pt x="192" y="56"/>
                    </a:moveTo>
                    <a:cubicBezTo>
                      <a:pt x="247" y="108"/>
                      <a:pt x="247" y="108"/>
                      <a:pt x="247" y="108"/>
                    </a:cubicBezTo>
                    <a:cubicBezTo>
                      <a:pt x="135" y="108"/>
                      <a:pt x="135" y="108"/>
                      <a:pt x="135" y="108"/>
                    </a:cubicBezTo>
                    <a:cubicBezTo>
                      <a:pt x="101" y="73"/>
                      <a:pt x="101" y="73"/>
                      <a:pt x="101" y="73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28" y="73"/>
                      <a:pt x="137" y="64"/>
                      <a:pt x="137" y="54"/>
                    </a:cubicBezTo>
                    <a:cubicBezTo>
                      <a:pt x="137" y="44"/>
                      <a:pt x="129" y="34"/>
                      <a:pt x="117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22" y="0"/>
                      <a:pt x="235" y="13"/>
                      <a:pt x="235" y="29"/>
                    </a:cubicBezTo>
                    <a:cubicBezTo>
                      <a:pt x="235" y="44"/>
                      <a:pt x="222" y="56"/>
                      <a:pt x="204" y="56"/>
                    </a:cubicBezTo>
                    <a:lnTo>
                      <a:pt x="192" y="56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C9A0E883-EB97-4E2B-B01D-00D641ADEF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39402" y="2257525"/>
                <a:ext cx="687762" cy="341988"/>
              </a:xfrm>
              <a:custGeom>
                <a:avLst/>
                <a:gdLst>
                  <a:gd name="T0" fmla="*/ 92 w 231"/>
                  <a:gd name="T1" fmla="*/ 0 h 115"/>
                  <a:gd name="T2" fmla="*/ 92 w 231"/>
                  <a:gd name="T3" fmla="*/ 41 h 115"/>
                  <a:gd name="T4" fmla="*/ 116 w 231"/>
                  <a:gd name="T5" fmla="*/ 64 h 115"/>
                  <a:gd name="T6" fmla="*/ 140 w 231"/>
                  <a:gd name="T7" fmla="*/ 41 h 115"/>
                  <a:gd name="T8" fmla="*/ 140 w 231"/>
                  <a:gd name="T9" fmla="*/ 0 h 115"/>
                  <a:gd name="T10" fmla="*/ 231 w 231"/>
                  <a:gd name="T11" fmla="*/ 0 h 115"/>
                  <a:gd name="T12" fmla="*/ 231 w 231"/>
                  <a:gd name="T13" fmla="*/ 64 h 115"/>
                  <a:gd name="T14" fmla="*/ 116 w 231"/>
                  <a:gd name="T15" fmla="*/ 113 h 115"/>
                  <a:gd name="T16" fmla="*/ 0 w 231"/>
                  <a:gd name="T17" fmla="*/ 60 h 115"/>
                  <a:gd name="T18" fmla="*/ 0 w 231"/>
                  <a:gd name="T19" fmla="*/ 0 h 115"/>
                  <a:gd name="T20" fmla="*/ 92 w 231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15">
                    <a:moveTo>
                      <a:pt x="92" y="0"/>
                    </a:move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59"/>
                      <a:pt x="103" y="64"/>
                      <a:pt x="116" y="64"/>
                    </a:cubicBezTo>
                    <a:cubicBezTo>
                      <a:pt x="129" y="64"/>
                      <a:pt x="141" y="58"/>
                      <a:pt x="140" y="4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64"/>
                      <a:pt x="231" y="64"/>
                      <a:pt x="231" y="64"/>
                    </a:cubicBezTo>
                    <a:cubicBezTo>
                      <a:pt x="229" y="95"/>
                      <a:pt x="182" y="115"/>
                      <a:pt x="116" y="113"/>
                    </a:cubicBezTo>
                    <a:cubicBezTo>
                      <a:pt x="47" y="115"/>
                      <a:pt x="0" y="94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40328FC9-90C1-4F7C-AC05-4F8B3B10A1D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6306" y="2257525"/>
                <a:ext cx="672618" cy="321796"/>
              </a:xfrm>
              <a:custGeom>
                <a:avLst/>
                <a:gdLst>
                  <a:gd name="T0" fmla="*/ 0 w 533"/>
                  <a:gd name="T1" fmla="*/ 0 h 255"/>
                  <a:gd name="T2" fmla="*/ 0 w 533"/>
                  <a:gd name="T3" fmla="*/ 125 h 255"/>
                  <a:gd name="T4" fmla="*/ 155 w 533"/>
                  <a:gd name="T5" fmla="*/ 125 h 255"/>
                  <a:gd name="T6" fmla="*/ 155 w 533"/>
                  <a:gd name="T7" fmla="*/ 255 h 255"/>
                  <a:gd name="T8" fmla="*/ 375 w 533"/>
                  <a:gd name="T9" fmla="*/ 255 h 255"/>
                  <a:gd name="T10" fmla="*/ 375 w 533"/>
                  <a:gd name="T11" fmla="*/ 125 h 255"/>
                  <a:gd name="T12" fmla="*/ 533 w 533"/>
                  <a:gd name="T13" fmla="*/ 125 h 255"/>
                  <a:gd name="T14" fmla="*/ 533 w 533"/>
                  <a:gd name="T15" fmla="*/ 0 h 255"/>
                  <a:gd name="T16" fmla="*/ 0 w 533"/>
                  <a:gd name="T1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3" h="255">
                    <a:moveTo>
                      <a:pt x="0" y="0"/>
                    </a:moveTo>
                    <a:lnTo>
                      <a:pt x="0" y="125"/>
                    </a:lnTo>
                    <a:lnTo>
                      <a:pt x="155" y="125"/>
                    </a:lnTo>
                    <a:lnTo>
                      <a:pt x="155" y="255"/>
                    </a:lnTo>
                    <a:lnTo>
                      <a:pt x="375" y="255"/>
                    </a:lnTo>
                    <a:lnTo>
                      <a:pt x="375" y="125"/>
                    </a:lnTo>
                    <a:lnTo>
                      <a:pt x="533" y="125"/>
                    </a:lnTo>
                    <a:lnTo>
                      <a:pt x="5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1E6450EB-E2AA-4421-8AE2-55B925B813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85669" y="2257525"/>
                <a:ext cx="742025" cy="321796"/>
              </a:xfrm>
              <a:custGeom>
                <a:avLst/>
                <a:gdLst>
                  <a:gd name="T0" fmla="*/ 344 w 588"/>
                  <a:gd name="T1" fmla="*/ 0 h 255"/>
                  <a:gd name="T2" fmla="*/ 224 w 588"/>
                  <a:gd name="T3" fmla="*/ 111 h 255"/>
                  <a:gd name="T4" fmla="*/ 224 w 588"/>
                  <a:gd name="T5" fmla="*/ 0 h 255"/>
                  <a:gd name="T6" fmla="*/ 0 w 588"/>
                  <a:gd name="T7" fmla="*/ 0 h 255"/>
                  <a:gd name="T8" fmla="*/ 0 w 588"/>
                  <a:gd name="T9" fmla="*/ 255 h 255"/>
                  <a:gd name="T10" fmla="*/ 224 w 588"/>
                  <a:gd name="T11" fmla="*/ 255 h 255"/>
                  <a:gd name="T12" fmla="*/ 224 w 588"/>
                  <a:gd name="T13" fmla="*/ 146 h 255"/>
                  <a:gd name="T14" fmla="*/ 335 w 588"/>
                  <a:gd name="T15" fmla="*/ 255 h 255"/>
                  <a:gd name="T16" fmla="*/ 588 w 588"/>
                  <a:gd name="T17" fmla="*/ 255 h 255"/>
                  <a:gd name="T18" fmla="*/ 455 w 588"/>
                  <a:gd name="T19" fmla="*/ 122 h 255"/>
                  <a:gd name="T20" fmla="*/ 585 w 588"/>
                  <a:gd name="T21" fmla="*/ 0 h 255"/>
                  <a:gd name="T22" fmla="*/ 344 w 588"/>
                  <a:gd name="T2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8" h="255">
                    <a:moveTo>
                      <a:pt x="344" y="0"/>
                    </a:moveTo>
                    <a:lnTo>
                      <a:pt x="224" y="111"/>
                    </a:lnTo>
                    <a:lnTo>
                      <a:pt x="224" y="0"/>
                    </a:lnTo>
                    <a:lnTo>
                      <a:pt x="0" y="0"/>
                    </a:lnTo>
                    <a:lnTo>
                      <a:pt x="0" y="255"/>
                    </a:lnTo>
                    <a:lnTo>
                      <a:pt x="224" y="255"/>
                    </a:lnTo>
                    <a:lnTo>
                      <a:pt x="224" y="146"/>
                    </a:lnTo>
                    <a:lnTo>
                      <a:pt x="335" y="255"/>
                    </a:lnTo>
                    <a:lnTo>
                      <a:pt x="588" y="255"/>
                    </a:lnTo>
                    <a:lnTo>
                      <a:pt x="455" y="122"/>
                    </a:lnTo>
                    <a:lnTo>
                      <a:pt x="585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99DC5F90-6229-4DD6-A122-E897064D9CD9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7874302" y="317531"/>
              <a:ext cx="1131796" cy="64939"/>
            </a:xfrm>
            <a:custGeom>
              <a:avLst/>
              <a:gdLst>
                <a:gd name="T0" fmla="*/ 1034 w 1034"/>
                <a:gd name="T1" fmla="*/ 18 h 59"/>
                <a:gd name="T2" fmla="*/ 1018 w 1034"/>
                <a:gd name="T3" fmla="*/ 58 h 59"/>
                <a:gd name="T4" fmla="*/ 993 w 1034"/>
                <a:gd name="T5" fmla="*/ 18 h 59"/>
                <a:gd name="T6" fmla="*/ 1008 w 1034"/>
                <a:gd name="T7" fmla="*/ 38 h 59"/>
                <a:gd name="T8" fmla="*/ 962 w 1034"/>
                <a:gd name="T9" fmla="*/ 58 h 59"/>
                <a:gd name="T10" fmla="*/ 934 w 1034"/>
                <a:gd name="T11" fmla="*/ 19 h 59"/>
                <a:gd name="T12" fmla="*/ 911 w 1034"/>
                <a:gd name="T13" fmla="*/ 22 h 59"/>
                <a:gd name="T14" fmla="*/ 915 w 1034"/>
                <a:gd name="T15" fmla="*/ 47 h 59"/>
                <a:gd name="T16" fmla="*/ 883 w 1034"/>
                <a:gd name="T17" fmla="*/ 58 h 59"/>
                <a:gd name="T18" fmla="*/ 898 w 1034"/>
                <a:gd name="T19" fmla="*/ 18 h 59"/>
                <a:gd name="T20" fmla="*/ 867 w 1034"/>
                <a:gd name="T21" fmla="*/ 45 h 59"/>
                <a:gd name="T22" fmla="*/ 857 w 1034"/>
                <a:gd name="T23" fmla="*/ 18 h 59"/>
                <a:gd name="T24" fmla="*/ 854 w 1034"/>
                <a:gd name="T25" fmla="*/ 59 h 59"/>
                <a:gd name="T26" fmla="*/ 812 w 1034"/>
                <a:gd name="T27" fmla="*/ 6 h 59"/>
                <a:gd name="T28" fmla="*/ 812 w 1034"/>
                <a:gd name="T29" fmla="*/ 58 h 59"/>
                <a:gd name="T30" fmla="*/ 808 w 1034"/>
                <a:gd name="T31" fmla="*/ 3 h 59"/>
                <a:gd name="T32" fmla="*/ 773 w 1034"/>
                <a:gd name="T33" fmla="*/ 35 h 59"/>
                <a:gd name="T34" fmla="*/ 750 w 1034"/>
                <a:gd name="T35" fmla="*/ 19 h 59"/>
                <a:gd name="T36" fmla="*/ 704 w 1034"/>
                <a:gd name="T37" fmla="*/ 38 h 59"/>
                <a:gd name="T38" fmla="*/ 688 w 1034"/>
                <a:gd name="T39" fmla="*/ 4 h 59"/>
                <a:gd name="T40" fmla="*/ 686 w 1034"/>
                <a:gd name="T41" fmla="*/ 58 h 59"/>
                <a:gd name="T42" fmla="*/ 662 w 1034"/>
                <a:gd name="T43" fmla="*/ 22 h 59"/>
                <a:gd name="T44" fmla="*/ 666 w 1034"/>
                <a:gd name="T45" fmla="*/ 47 h 59"/>
                <a:gd name="T46" fmla="*/ 644 w 1034"/>
                <a:gd name="T47" fmla="*/ 45 h 59"/>
                <a:gd name="T48" fmla="*/ 635 w 1034"/>
                <a:gd name="T49" fmla="*/ 18 h 59"/>
                <a:gd name="T50" fmla="*/ 632 w 1034"/>
                <a:gd name="T51" fmla="*/ 59 h 59"/>
                <a:gd name="T52" fmla="*/ 557 w 1034"/>
                <a:gd name="T53" fmla="*/ 58 h 59"/>
                <a:gd name="T54" fmla="*/ 586 w 1034"/>
                <a:gd name="T55" fmla="*/ 58 h 59"/>
                <a:gd name="T56" fmla="*/ 611 w 1034"/>
                <a:gd name="T57" fmla="*/ 35 h 59"/>
                <a:gd name="T58" fmla="*/ 561 w 1034"/>
                <a:gd name="T59" fmla="*/ 26 h 59"/>
                <a:gd name="T60" fmla="*/ 529 w 1034"/>
                <a:gd name="T61" fmla="*/ 55 h 59"/>
                <a:gd name="T62" fmla="*/ 529 w 1034"/>
                <a:gd name="T63" fmla="*/ 18 h 59"/>
                <a:gd name="T64" fmla="*/ 493 w 1034"/>
                <a:gd name="T65" fmla="*/ 56 h 59"/>
                <a:gd name="T66" fmla="*/ 506 w 1034"/>
                <a:gd name="T67" fmla="*/ 22 h 59"/>
                <a:gd name="T68" fmla="*/ 472 w 1034"/>
                <a:gd name="T69" fmla="*/ 43 h 59"/>
                <a:gd name="T70" fmla="*/ 459 w 1034"/>
                <a:gd name="T71" fmla="*/ 59 h 59"/>
                <a:gd name="T72" fmla="*/ 407 w 1034"/>
                <a:gd name="T73" fmla="*/ 35 h 59"/>
                <a:gd name="T74" fmla="*/ 427 w 1034"/>
                <a:gd name="T75" fmla="*/ 39 h 59"/>
                <a:gd name="T76" fmla="*/ 406 w 1034"/>
                <a:gd name="T77" fmla="*/ 39 h 59"/>
                <a:gd name="T78" fmla="*/ 347 w 1034"/>
                <a:gd name="T79" fmla="*/ 45 h 59"/>
                <a:gd name="T80" fmla="*/ 338 w 1034"/>
                <a:gd name="T81" fmla="*/ 18 h 59"/>
                <a:gd name="T82" fmla="*/ 335 w 1034"/>
                <a:gd name="T83" fmla="*/ 59 h 59"/>
                <a:gd name="T84" fmla="*/ 286 w 1034"/>
                <a:gd name="T85" fmla="*/ 35 h 59"/>
                <a:gd name="T86" fmla="*/ 286 w 1034"/>
                <a:gd name="T87" fmla="*/ 35 h 59"/>
                <a:gd name="T88" fmla="*/ 317 w 1034"/>
                <a:gd name="T89" fmla="*/ 38 h 59"/>
                <a:gd name="T90" fmla="*/ 254 w 1034"/>
                <a:gd name="T91" fmla="*/ 21 h 59"/>
                <a:gd name="T92" fmla="*/ 253 w 1034"/>
                <a:gd name="T93" fmla="*/ 59 h 59"/>
                <a:gd name="T94" fmla="*/ 221 w 1034"/>
                <a:gd name="T95" fmla="*/ 58 h 59"/>
                <a:gd name="T96" fmla="*/ 171 w 1034"/>
                <a:gd name="T97" fmla="*/ 30 h 59"/>
                <a:gd name="T98" fmla="*/ 194 w 1034"/>
                <a:gd name="T99" fmla="*/ 58 h 59"/>
                <a:gd name="T100" fmla="*/ 143 w 1034"/>
                <a:gd name="T101" fmla="*/ 22 h 59"/>
                <a:gd name="T102" fmla="*/ 128 w 1034"/>
                <a:gd name="T103" fmla="*/ 19 h 59"/>
                <a:gd name="T104" fmla="*/ 99 w 1034"/>
                <a:gd name="T105" fmla="*/ 55 h 59"/>
                <a:gd name="T106" fmla="*/ 112 w 1034"/>
                <a:gd name="T107" fmla="*/ 51 h 59"/>
                <a:gd name="T108" fmla="*/ 57 w 1034"/>
                <a:gd name="T109" fmla="*/ 55 h 59"/>
                <a:gd name="T110" fmla="*/ 57 w 1034"/>
                <a:gd name="T111" fmla="*/ 18 h 59"/>
                <a:gd name="T112" fmla="*/ 20 w 1034"/>
                <a:gd name="T11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59">
                  <a:moveTo>
                    <a:pt x="1018" y="58"/>
                  </a:moveTo>
                  <a:cubicBezTo>
                    <a:pt x="1022" y="58"/>
                    <a:pt x="1022" y="58"/>
                    <a:pt x="1022" y="58"/>
                  </a:cubicBezTo>
                  <a:cubicBezTo>
                    <a:pt x="1022" y="36"/>
                    <a:pt x="1022" y="36"/>
                    <a:pt x="1022" y="36"/>
                  </a:cubicBezTo>
                  <a:cubicBezTo>
                    <a:pt x="1022" y="35"/>
                    <a:pt x="1022" y="34"/>
                    <a:pt x="1022" y="32"/>
                  </a:cubicBezTo>
                  <a:cubicBezTo>
                    <a:pt x="1023" y="26"/>
                    <a:pt x="1027" y="22"/>
                    <a:pt x="1032" y="22"/>
                  </a:cubicBezTo>
                  <a:cubicBezTo>
                    <a:pt x="1033" y="22"/>
                    <a:pt x="1034" y="22"/>
                    <a:pt x="1034" y="22"/>
                  </a:cubicBezTo>
                  <a:cubicBezTo>
                    <a:pt x="1034" y="18"/>
                    <a:pt x="1034" y="18"/>
                    <a:pt x="1034" y="18"/>
                  </a:cubicBezTo>
                  <a:cubicBezTo>
                    <a:pt x="1034" y="18"/>
                    <a:pt x="1033" y="18"/>
                    <a:pt x="1033" y="18"/>
                  </a:cubicBezTo>
                  <a:cubicBezTo>
                    <a:pt x="1027" y="18"/>
                    <a:pt x="1023" y="22"/>
                    <a:pt x="1021" y="27"/>
                  </a:cubicBezTo>
                  <a:cubicBezTo>
                    <a:pt x="1021" y="27"/>
                    <a:pt x="1021" y="27"/>
                    <a:pt x="1021" y="27"/>
                  </a:cubicBezTo>
                  <a:cubicBezTo>
                    <a:pt x="1021" y="19"/>
                    <a:pt x="1021" y="19"/>
                    <a:pt x="1021" y="19"/>
                  </a:cubicBezTo>
                  <a:cubicBezTo>
                    <a:pt x="1018" y="19"/>
                    <a:pt x="1018" y="19"/>
                    <a:pt x="1018" y="19"/>
                  </a:cubicBezTo>
                  <a:cubicBezTo>
                    <a:pt x="1018" y="22"/>
                    <a:pt x="1018" y="26"/>
                    <a:pt x="1018" y="30"/>
                  </a:cubicBezTo>
                  <a:lnTo>
                    <a:pt x="1018" y="58"/>
                  </a:lnTo>
                  <a:close/>
                  <a:moveTo>
                    <a:pt x="979" y="35"/>
                  </a:moveTo>
                  <a:cubicBezTo>
                    <a:pt x="980" y="29"/>
                    <a:pt x="984" y="21"/>
                    <a:pt x="992" y="21"/>
                  </a:cubicBezTo>
                  <a:cubicBezTo>
                    <a:pt x="1002" y="21"/>
                    <a:pt x="1004" y="29"/>
                    <a:pt x="1004" y="35"/>
                  </a:cubicBezTo>
                  <a:lnTo>
                    <a:pt x="979" y="35"/>
                  </a:lnTo>
                  <a:close/>
                  <a:moveTo>
                    <a:pt x="1008" y="38"/>
                  </a:moveTo>
                  <a:cubicBezTo>
                    <a:pt x="1008" y="37"/>
                    <a:pt x="1008" y="36"/>
                    <a:pt x="1008" y="35"/>
                  </a:cubicBezTo>
                  <a:cubicBezTo>
                    <a:pt x="1008" y="30"/>
                    <a:pt x="1005" y="18"/>
                    <a:pt x="993" y="18"/>
                  </a:cubicBezTo>
                  <a:cubicBezTo>
                    <a:pt x="983" y="18"/>
                    <a:pt x="975" y="26"/>
                    <a:pt x="975" y="39"/>
                  </a:cubicBezTo>
                  <a:cubicBezTo>
                    <a:pt x="975" y="50"/>
                    <a:pt x="982" y="59"/>
                    <a:pt x="993" y="59"/>
                  </a:cubicBezTo>
                  <a:cubicBezTo>
                    <a:pt x="1000" y="59"/>
                    <a:pt x="1004" y="57"/>
                    <a:pt x="1006" y="56"/>
                  </a:cubicBezTo>
                  <a:cubicBezTo>
                    <a:pt x="1005" y="53"/>
                    <a:pt x="1005" y="53"/>
                    <a:pt x="1005" y="53"/>
                  </a:cubicBezTo>
                  <a:cubicBezTo>
                    <a:pt x="1002" y="54"/>
                    <a:pt x="1000" y="55"/>
                    <a:pt x="994" y="55"/>
                  </a:cubicBezTo>
                  <a:cubicBezTo>
                    <a:pt x="986" y="55"/>
                    <a:pt x="979" y="50"/>
                    <a:pt x="979" y="38"/>
                  </a:cubicBezTo>
                  <a:lnTo>
                    <a:pt x="1008" y="38"/>
                  </a:lnTo>
                  <a:close/>
                  <a:moveTo>
                    <a:pt x="935" y="58"/>
                  </a:moveTo>
                  <a:cubicBezTo>
                    <a:pt x="939" y="58"/>
                    <a:pt x="939" y="58"/>
                    <a:pt x="939" y="58"/>
                  </a:cubicBezTo>
                  <a:cubicBezTo>
                    <a:pt x="939" y="34"/>
                    <a:pt x="939" y="34"/>
                    <a:pt x="939" y="34"/>
                  </a:cubicBezTo>
                  <a:cubicBezTo>
                    <a:pt x="939" y="32"/>
                    <a:pt x="939" y="31"/>
                    <a:pt x="939" y="30"/>
                  </a:cubicBezTo>
                  <a:cubicBezTo>
                    <a:pt x="941" y="25"/>
                    <a:pt x="945" y="21"/>
                    <a:pt x="951" y="21"/>
                  </a:cubicBezTo>
                  <a:cubicBezTo>
                    <a:pt x="959" y="21"/>
                    <a:pt x="962" y="28"/>
                    <a:pt x="962" y="35"/>
                  </a:cubicBezTo>
                  <a:cubicBezTo>
                    <a:pt x="962" y="58"/>
                    <a:pt x="962" y="58"/>
                    <a:pt x="962" y="58"/>
                  </a:cubicBezTo>
                  <a:cubicBezTo>
                    <a:pt x="965" y="58"/>
                    <a:pt x="965" y="58"/>
                    <a:pt x="965" y="58"/>
                  </a:cubicBezTo>
                  <a:cubicBezTo>
                    <a:pt x="965" y="34"/>
                    <a:pt x="965" y="34"/>
                    <a:pt x="965" y="34"/>
                  </a:cubicBezTo>
                  <a:cubicBezTo>
                    <a:pt x="965" y="20"/>
                    <a:pt x="956" y="18"/>
                    <a:pt x="952" y="18"/>
                  </a:cubicBezTo>
                  <a:cubicBezTo>
                    <a:pt x="945" y="18"/>
                    <a:pt x="941" y="21"/>
                    <a:pt x="938" y="26"/>
                  </a:cubicBezTo>
                  <a:cubicBezTo>
                    <a:pt x="938" y="26"/>
                    <a:pt x="938" y="26"/>
                    <a:pt x="938" y="26"/>
                  </a:cubicBezTo>
                  <a:cubicBezTo>
                    <a:pt x="938" y="19"/>
                    <a:pt x="938" y="19"/>
                    <a:pt x="938" y="19"/>
                  </a:cubicBezTo>
                  <a:cubicBezTo>
                    <a:pt x="934" y="19"/>
                    <a:pt x="934" y="19"/>
                    <a:pt x="934" y="19"/>
                  </a:cubicBezTo>
                  <a:cubicBezTo>
                    <a:pt x="935" y="22"/>
                    <a:pt x="935" y="24"/>
                    <a:pt x="935" y="28"/>
                  </a:cubicBezTo>
                  <a:lnTo>
                    <a:pt x="935" y="58"/>
                  </a:lnTo>
                  <a:close/>
                  <a:moveTo>
                    <a:pt x="911" y="11"/>
                  </a:moveTo>
                  <a:cubicBezTo>
                    <a:pt x="911" y="19"/>
                    <a:pt x="911" y="19"/>
                    <a:pt x="911" y="19"/>
                  </a:cubicBezTo>
                  <a:cubicBezTo>
                    <a:pt x="904" y="19"/>
                    <a:pt x="904" y="19"/>
                    <a:pt x="904" y="19"/>
                  </a:cubicBezTo>
                  <a:cubicBezTo>
                    <a:pt x="904" y="22"/>
                    <a:pt x="904" y="22"/>
                    <a:pt x="904" y="22"/>
                  </a:cubicBezTo>
                  <a:cubicBezTo>
                    <a:pt x="911" y="22"/>
                    <a:pt x="911" y="22"/>
                    <a:pt x="911" y="22"/>
                  </a:cubicBezTo>
                  <a:cubicBezTo>
                    <a:pt x="911" y="47"/>
                    <a:pt x="911" y="47"/>
                    <a:pt x="911" y="47"/>
                  </a:cubicBezTo>
                  <a:cubicBezTo>
                    <a:pt x="911" y="51"/>
                    <a:pt x="912" y="54"/>
                    <a:pt x="913" y="56"/>
                  </a:cubicBezTo>
                  <a:cubicBezTo>
                    <a:pt x="915" y="58"/>
                    <a:pt x="917" y="59"/>
                    <a:pt x="920" y="59"/>
                  </a:cubicBezTo>
                  <a:cubicBezTo>
                    <a:pt x="922" y="59"/>
                    <a:pt x="924" y="58"/>
                    <a:pt x="926" y="58"/>
                  </a:cubicBezTo>
                  <a:cubicBezTo>
                    <a:pt x="925" y="55"/>
                    <a:pt x="925" y="55"/>
                    <a:pt x="925" y="55"/>
                  </a:cubicBezTo>
                  <a:cubicBezTo>
                    <a:pt x="924" y="55"/>
                    <a:pt x="923" y="55"/>
                    <a:pt x="921" y="55"/>
                  </a:cubicBezTo>
                  <a:cubicBezTo>
                    <a:pt x="916" y="55"/>
                    <a:pt x="915" y="52"/>
                    <a:pt x="915" y="47"/>
                  </a:cubicBezTo>
                  <a:cubicBezTo>
                    <a:pt x="915" y="22"/>
                    <a:pt x="915" y="22"/>
                    <a:pt x="915" y="22"/>
                  </a:cubicBezTo>
                  <a:cubicBezTo>
                    <a:pt x="926" y="22"/>
                    <a:pt x="926" y="22"/>
                    <a:pt x="926" y="22"/>
                  </a:cubicBezTo>
                  <a:cubicBezTo>
                    <a:pt x="926" y="19"/>
                    <a:pt x="926" y="19"/>
                    <a:pt x="926" y="19"/>
                  </a:cubicBezTo>
                  <a:cubicBezTo>
                    <a:pt x="915" y="19"/>
                    <a:pt x="915" y="19"/>
                    <a:pt x="915" y="19"/>
                  </a:cubicBezTo>
                  <a:cubicBezTo>
                    <a:pt x="915" y="10"/>
                    <a:pt x="915" y="10"/>
                    <a:pt x="915" y="10"/>
                  </a:cubicBezTo>
                  <a:lnTo>
                    <a:pt x="911" y="11"/>
                  </a:lnTo>
                  <a:close/>
                  <a:moveTo>
                    <a:pt x="883" y="58"/>
                  </a:moveTo>
                  <a:cubicBezTo>
                    <a:pt x="887" y="58"/>
                    <a:pt x="887" y="58"/>
                    <a:pt x="887" y="58"/>
                  </a:cubicBezTo>
                  <a:cubicBezTo>
                    <a:pt x="887" y="36"/>
                    <a:pt x="887" y="36"/>
                    <a:pt x="887" y="36"/>
                  </a:cubicBezTo>
                  <a:cubicBezTo>
                    <a:pt x="887" y="35"/>
                    <a:pt x="887" y="34"/>
                    <a:pt x="887" y="32"/>
                  </a:cubicBezTo>
                  <a:cubicBezTo>
                    <a:pt x="889" y="26"/>
                    <a:pt x="892" y="22"/>
                    <a:pt x="898" y="22"/>
                  </a:cubicBezTo>
                  <a:cubicBezTo>
                    <a:pt x="898" y="22"/>
                    <a:pt x="899" y="22"/>
                    <a:pt x="900" y="22"/>
                  </a:cubicBezTo>
                  <a:cubicBezTo>
                    <a:pt x="900" y="18"/>
                    <a:pt x="900" y="18"/>
                    <a:pt x="900" y="18"/>
                  </a:cubicBezTo>
                  <a:cubicBezTo>
                    <a:pt x="899" y="18"/>
                    <a:pt x="899" y="18"/>
                    <a:pt x="898" y="18"/>
                  </a:cubicBezTo>
                  <a:cubicBezTo>
                    <a:pt x="893" y="18"/>
                    <a:pt x="889" y="22"/>
                    <a:pt x="887" y="27"/>
                  </a:cubicBezTo>
                  <a:cubicBezTo>
                    <a:pt x="887" y="27"/>
                    <a:pt x="887" y="27"/>
                    <a:pt x="887" y="27"/>
                  </a:cubicBezTo>
                  <a:cubicBezTo>
                    <a:pt x="887" y="19"/>
                    <a:pt x="887" y="19"/>
                    <a:pt x="887" y="19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83" y="22"/>
                    <a:pt x="883" y="26"/>
                    <a:pt x="883" y="30"/>
                  </a:cubicBezTo>
                  <a:lnTo>
                    <a:pt x="883" y="58"/>
                  </a:lnTo>
                  <a:close/>
                  <a:moveTo>
                    <a:pt x="867" y="45"/>
                  </a:moveTo>
                  <a:cubicBezTo>
                    <a:pt x="867" y="46"/>
                    <a:pt x="867" y="47"/>
                    <a:pt x="866" y="48"/>
                  </a:cubicBezTo>
                  <a:cubicBezTo>
                    <a:pt x="865" y="51"/>
                    <a:pt x="861" y="55"/>
                    <a:pt x="855" y="55"/>
                  </a:cubicBezTo>
                  <a:cubicBezTo>
                    <a:pt x="851" y="55"/>
                    <a:pt x="847" y="53"/>
                    <a:pt x="847" y="47"/>
                  </a:cubicBezTo>
                  <a:cubicBezTo>
                    <a:pt x="847" y="38"/>
                    <a:pt x="858" y="37"/>
                    <a:pt x="867" y="37"/>
                  </a:cubicBezTo>
                  <a:lnTo>
                    <a:pt x="867" y="45"/>
                  </a:lnTo>
                  <a:close/>
                  <a:moveTo>
                    <a:pt x="871" y="33"/>
                  </a:moveTo>
                  <a:cubicBezTo>
                    <a:pt x="871" y="26"/>
                    <a:pt x="869" y="18"/>
                    <a:pt x="857" y="18"/>
                  </a:cubicBezTo>
                  <a:cubicBezTo>
                    <a:pt x="854" y="18"/>
                    <a:pt x="849" y="19"/>
                    <a:pt x="846" y="21"/>
                  </a:cubicBezTo>
                  <a:cubicBezTo>
                    <a:pt x="847" y="24"/>
                    <a:pt x="847" y="24"/>
                    <a:pt x="847" y="24"/>
                  </a:cubicBezTo>
                  <a:cubicBezTo>
                    <a:pt x="850" y="22"/>
                    <a:pt x="853" y="21"/>
                    <a:pt x="857" y="21"/>
                  </a:cubicBezTo>
                  <a:cubicBezTo>
                    <a:pt x="866" y="21"/>
                    <a:pt x="867" y="29"/>
                    <a:pt x="867" y="33"/>
                  </a:cubicBezTo>
                  <a:cubicBezTo>
                    <a:pt x="867" y="34"/>
                    <a:pt x="867" y="34"/>
                    <a:pt x="867" y="34"/>
                  </a:cubicBezTo>
                  <a:cubicBezTo>
                    <a:pt x="851" y="33"/>
                    <a:pt x="843" y="39"/>
                    <a:pt x="843" y="48"/>
                  </a:cubicBezTo>
                  <a:cubicBezTo>
                    <a:pt x="843" y="53"/>
                    <a:pt x="847" y="59"/>
                    <a:pt x="854" y="59"/>
                  </a:cubicBezTo>
                  <a:cubicBezTo>
                    <a:pt x="861" y="59"/>
                    <a:pt x="865" y="55"/>
                    <a:pt x="867" y="52"/>
                  </a:cubicBezTo>
                  <a:cubicBezTo>
                    <a:pt x="867" y="52"/>
                    <a:pt x="867" y="52"/>
                    <a:pt x="867" y="52"/>
                  </a:cubicBezTo>
                  <a:cubicBezTo>
                    <a:pt x="868" y="58"/>
                    <a:pt x="868" y="58"/>
                    <a:pt x="868" y="58"/>
                  </a:cubicBezTo>
                  <a:cubicBezTo>
                    <a:pt x="871" y="58"/>
                    <a:pt x="871" y="58"/>
                    <a:pt x="871" y="58"/>
                  </a:cubicBezTo>
                  <a:cubicBezTo>
                    <a:pt x="871" y="55"/>
                    <a:pt x="871" y="52"/>
                    <a:pt x="871" y="48"/>
                  </a:cubicBezTo>
                  <a:lnTo>
                    <a:pt x="871" y="33"/>
                  </a:lnTo>
                  <a:close/>
                  <a:moveTo>
                    <a:pt x="812" y="6"/>
                  </a:moveTo>
                  <a:cubicBezTo>
                    <a:pt x="813" y="6"/>
                    <a:pt x="816" y="6"/>
                    <a:pt x="820" y="6"/>
                  </a:cubicBezTo>
                  <a:cubicBezTo>
                    <a:pt x="828" y="6"/>
                    <a:pt x="835" y="10"/>
                    <a:pt x="835" y="18"/>
                  </a:cubicBezTo>
                  <a:cubicBezTo>
                    <a:pt x="835" y="27"/>
                    <a:pt x="829" y="32"/>
                    <a:pt x="819" y="32"/>
                  </a:cubicBezTo>
                  <a:cubicBezTo>
                    <a:pt x="816" y="32"/>
                    <a:pt x="814" y="31"/>
                    <a:pt x="812" y="31"/>
                  </a:cubicBezTo>
                  <a:lnTo>
                    <a:pt x="812" y="6"/>
                  </a:lnTo>
                  <a:close/>
                  <a:moveTo>
                    <a:pt x="808" y="58"/>
                  </a:moveTo>
                  <a:cubicBezTo>
                    <a:pt x="812" y="58"/>
                    <a:pt x="812" y="58"/>
                    <a:pt x="812" y="58"/>
                  </a:cubicBezTo>
                  <a:cubicBezTo>
                    <a:pt x="812" y="34"/>
                    <a:pt x="812" y="34"/>
                    <a:pt x="812" y="34"/>
                  </a:cubicBezTo>
                  <a:cubicBezTo>
                    <a:pt x="814" y="35"/>
                    <a:pt x="816" y="35"/>
                    <a:pt x="818" y="35"/>
                  </a:cubicBezTo>
                  <a:cubicBezTo>
                    <a:pt x="825" y="35"/>
                    <a:pt x="831" y="33"/>
                    <a:pt x="835" y="29"/>
                  </a:cubicBezTo>
                  <a:cubicBezTo>
                    <a:pt x="837" y="26"/>
                    <a:pt x="838" y="23"/>
                    <a:pt x="838" y="18"/>
                  </a:cubicBezTo>
                  <a:cubicBezTo>
                    <a:pt x="838" y="13"/>
                    <a:pt x="837" y="10"/>
                    <a:pt x="834" y="7"/>
                  </a:cubicBezTo>
                  <a:cubicBezTo>
                    <a:pt x="831" y="4"/>
                    <a:pt x="826" y="2"/>
                    <a:pt x="820" y="2"/>
                  </a:cubicBezTo>
                  <a:cubicBezTo>
                    <a:pt x="815" y="2"/>
                    <a:pt x="811" y="3"/>
                    <a:pt x="808" y="3"/>
                  </a:cubicBezTo>
                  <a:lnTo>
                    <a:pt x="808" y="58"/>
                  </a:lnTo>
                  <a:close/>
                  <a:moveTo>
                    <a:pt x="746" y="58"/>
                  </a:moveTo>
                  <a:cubicBezTo>
                    <a:pt x="750" y="58"/>
                    <a:pt x="750" y="58"/>
                    <a:pt x="750" y="58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0" y="32"/>
                    <a:pt x="750" y="31"/>
                    <a:pt x="751" y="30"/>
                  </a:cubicBezTo>
                  <a:cubicBezTo>
                    <a:pt x="752" y="25"/>
                    <a:pt x="757" y="21"/>
                    <a:pt x="762" y="21"/>
                  </a:cubicBezTo>
                  <a:cubicBezTo>
                    <a:pt x="771" y="21"/>
                    <a:pt x="773" y="28"/>
                    <a:pt x="773" y="35"/>
                  </a:cubicBezTo>
                  <a:cubicBezTo>
                    <a:pt x="773" y="58"/>
                    <a:pt x="773" y="58"/>
                    <a:pt x="773" y="58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777" y="34"/>
                    <a:pt x="777" y="34"/>
                    <a:pt x="777" y="34"/>
                  </a:cubicBezTo>
                  <a:cubicBezTo>
                    <a:pt x="777" y="20"/>
                    <a:pt x="767" y="18"/>
                    <a:pt x="764" y="18"/>
                  </a:cubicBezTo>
                  <a:cubicBezTo>
                    <a:pt x="757" y="18"/>
                    <a:pt x="752" y="21"/>
                    <a:pt x="750" y="26"/>
                  </a:cubicBezTo>
                  <a:cubicBezTo>
                    <a:pt x="750" y="26"/>
                    <a:pt x="750" y="26"/>
                    <a:pt x="750" y="26"/>
                  </a:cubicBezTo>
                  <a:cubicBezTo>
                    <a:pt x="750" y="19"/>
                    <a:pt x="750" y="19"/>
                    <a:pt x="750" y="19"/>
                  </a:cubicBezTo>
                  <a:cubicBezTo>
                    <a:pt x="746" y="19"/>
                    <a:pt x="746" y="19"/>
                    <a:pt x="746" y="19"/>
                  </a:cubicBezTo>
                  <a:cubicBezTo>
                    <a:pt x="746" y="22"/>
                    <a:pt x="746" y="24"/>
                    <a:pt x="746" y="28"/>
                  </a:cubicBezTo>
                  <a:lnTo>
                    <a:pt x="746" y="58"/>
                  </a:lnTo>
                  <a:close/>
                  <a:moveTo>
                    <a:pt x="718" y="21"/>
                  </a:moveTo>
                  <a:cubicBezTo>
                    <a:pt x="728" y="21"/>
                    <a:pt x="733" y="31"/>
                    <a:pt x="733" y="38"/>
                  </a:cubicBezTo>
                  <a:cubicBezTo>
                    <a:pt x="733" y="48"/>
                    <a:pt x="726" y="55"/>
                    <a:pt x="718" y="55"/>
                  </a:cubicBezTo>
                  <a:cubicBezTo>
                    <a:pt x="710" y="55"/>
                    <a:pt x="704" y="48"/>
                    <a:pt x="704" y="38"/>
                  </a:cubicBezTo>
                  <a:cubicBezTo>
                    <a:pt x="704" y="30"/>
                    <a:pt x="708" y="21"/>
                    <a:pt x="718" y="21"/>
                  </a:cubicBezTo>
                  <a:moveTo>
                    <a:pt x="718" y="18"/>
                  </a:moveTo>
                  <a:cubicBezTo>
                    <a:pt x="709" y="18"/>
                    <a:pt x="700" y="25"/>
                    <a:pt x="700" y="39"/>
                  </a:cubicBezTo>
                  <a:cubicBezTo>
                    <a:pt x="700" y="51"/>
                    <a:pt x="708" y="59"/>
                    <a:pt x="718" y="59"/>
                  </a:cubicBezTo>
                  <a:cubicBezTo>
                    <a:pt x="726" y="59"/>
                    <a:pt x="736" y="52"/>
                    <a:pt x="736" y="38"/>
                  </a:cubicBezTo>
                  <a:cubicBezTo>
                    <a:pt x="736" y="26"/>
                    <a:pt x="729" y="18"/>
                    <a:pt x="718" y="18"/>
                  </a:cubicBezTo>
                  <a:moveTo>
                    <a:pt x="688" y="4"/>
                  </a:moveTo>
                  <a:cubicBezTo>
                    <a:pt x="686" y="4"/>
                    <a:pt x="685" y="6"/>
                    <a:pt x="685" y="7"/>
                  </a:cubicBezTo>
                  <a:cubicBezTo>
                    <a:pt x="685" y="9"/>
                    <a:pt x="686" y="11"/>
                    <a:pt x="688" y="11"/>
                  </a:cubicBezTo>
                  <a:cubicBezTo>
                    <a:pt x="690" y="11"/>
                    <a:pt x="691" y="9"/>
                    <a:pt x="691" y="7"/>
                  </a:cubicBezTo>
                  <a:cubicBezTo>
                    <a:pt x="691" y="6"/>
                    <a:pt x="690" y="4"/>
                    <a:pt x="688" y="4"/>
                  </a:cubicBezTo>
                  <a:moveTo>
                    <a:pt x="690" y="19"/>
                  </a:moveTo>
                  <a:cubicBezTo>
                    <a:pt x="686" y="19"/>
                    <a:pt x="686" y="19"/>
                    <a:pt x="686" y="19"/>
                  </a:cubicBezTo>
                  <a:cubicBezTo>
                    <a:pt x="686" y="58"/>
                    <a:pt x="686" y="58"/>
                    <a:pt x="686" y="58"/>
                  </a:cubicBezTo>
                  <a:cubicBezTo>
                    <a:pt x="690" y="58"/>
                    <a:pt x="690" y="58"/>
                    <a:pt x="690" y="58"/>
                  </a:cubicBezTo>
                  <a:lnTo>
                    <a:pt x="690" y="19"/>
                  </a:lnTo>
                  <a:close/>
                  <a:moveTo>
                    <a:pt x="662" y="11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6" y="19"/>
                    <a:pt x="656" y="19"/>
                    <a:pt x="656" y="19"/>
                  </a:cubicBezTo>
                  <a:cubicBezTo>
                    <a:pt x="656" y="22"/>
                    <a:pt x="656" y="22"/>
                    <a:pt x="656" y="22"/>
                  </a:cubicBezTo>
                  <a:cubicBezTo>
                    <a:pt x="662" y="22"/>
                    <a:pt x="662" y="22"/>
                    <a:pt x="662" y="22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2" y="51"/>
                    <a:pt x="663" y="54"/>
                    <a:pt x="665" y="56"/>
                  </a:cubicBezTo>
                  <a:cubicBezTo>
                    <a:pt x="666" y="58"/>
                    <a:pt x="669" y="59"/>
                    <a:pt x="671" y="59"/>
                  </a:cubicBezTo>
                  <a:cubicBezTo>
                    <a:pt x="674" y="59"/>
                    <a:pt x="676" y="58"/>
                    <a:pt x="677" y="58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5" y="55"/>
                    <a:pt x="674" y="55"/>
                    <a:pt x="672" y="55"/>
                  </a:cubicBezTo>
                  <a:cubicBezTo>
                    <a:pt x="668" y="55"/>
                    <a:pt x="666" y="52"/>
                    <a:pt x="666" y="47"/>
                  </a:cubicBezTo>
                  <a:cubicBezTo>
                    <a:pt x="666" y="22"/>
                    <a:pt x="666" y="22"/>
                    <a:pt x="666" y="22"/>
                  </a:cubicBezTo>
                  <a:cubicBezTo>
                    <a:pt x="677" y="22"/>
                    <a:pt x="677" y="22"/>
                    <a:pt x="677" y="22"/>
                  </a:cubicBezTo>
                  <a:cubicBezTo>
                    <a:pt x="677" y="19"/>
                    <a:pt x="677" y="19"/>
                    <a:pt x="677" y="19"/>
                  </a:cubicBezTo>
                  <a:cubicBezTo>
                    <a:pt x="666" y="19"/>
                    <a:pt x="666" y="19"/>
                    <a:pt x="666" y="19"/>
                  </a:cubicBezTo>
                  <a:cubicBezTo>
                    <a:pt x="666" y="10"/>
                    <a:pt x="666" y="10"/>
                    <a:pt x="666" y="10"/>
                  </a:cubicBezTo>
                  <a:lnTo>
                    <a:pt x="662" y="11"/>
                  </a:lnTo>
                  <a:close/>
                  <a:moveTo>
                    <a:pt x="644" y="45"/>
                  </a:moveTo>
                  <a:cubicBezTo>
                    <a:pt x="644" y="46"/>
                    <a:pt x="644" y="47"/>
                    <a:pt x="644" y="48"/>
                  </a:cubicBezTo>
                  <a:cubicBezTo>
                    <a:pt x="642" y="51"/>
                    <a:pt x="639" y="55"/>
                    <a:pt x="632" y="55"/>
                  </a:cubicBezTo>
                  <a:cubicBezTo>
                    <a:pt x="628" y="55"/>
                    <a:pt x="624" y="53"/>
                    <a:pt x="624" y="47"/>
                  </a:cubicBezTo>
                  <a:cubicBezTo>
                    <a:pt x="624" y="38"/>
                    <a:pt x="636" y="37"/>
                    <a:pt x="644" y="37"/>
                  </a:cubicBezTo>
                  <a:lnTo>
                    <a:pt x="644" y="45"/>
                  </a:lnTo>
                  <a:close/>
                  <a:moveTo>
                    <a:pt x="648" y="33"/>
                  </a:moveTo>
                  <a:cubicBezTo>
                    <a:pt x="648" y="26"/>
                    <a:pt x="646" y="18"/>
                    <a:pt x="635" y="18"/>
                  </a:cubicBezTo>
                  <a:cubicBezTo>
                    <a:pt x="631" y="18"/>
                    <a:pt x="627" y="19"/>
                    <a:pt x="623" y="21"/>
                  </a:cubicBezTo>
                  <a:cubicBezTo>
                    <a:pt x="624" y="24"/>
                    <a:pt x="624" y="24"/>
                    <a:pt x="624" y="24"/>
                  </a:cubicBezTo>
                  <a:cubicBezTo>
                    <a:pt x="627" y="22"/>
                    <a:pt x="631" y="21"/>
                    <a:pt x="634" y="21"/>
                  </a:cubicBezTo>
                  <a:cubicBezTo>
                    <a:pt x="644" y="21"/>
                    <a:pt x="644" y="29"/>
                    <a:pt x="644" y="33"/>
                  </a:cubicBezTo>
                  <a:cubicBezTo>
                    <a:pt x="644" y="34"/>
                    <a:pt x="644" y="34"/>
                    <a:pt x="644" y="34"/>
                  </a:cubicBezTo>
                  <a:cubicBezTo>
                    <a:pt x="628" y="33"/>
                    <a:pt x="620" y="39"/>
                    <a:pt x="620" y="48"/>
                  </a:cubicBezTo>
                  <a:cubicBezTo>
                    <a:pt x="620" y="53"/>
                    <a:pt x="624" y="59"/>
                    <a:pt x="632" y="59"/>
                  </a:cubicBezTo>
                  <a:cubicBezTo>
                    <a:pt x="638" y="59"/>
                    <a:pt x="642" y="55"/>
                    <a:pt x="644" y="52"/>
                  </a:cubicBezTo>
                  <a:cubicBezTo>
                    <a:pt x="645" y="52"/>
                    <a:pt x="645" y="52"/>
                    <a:pt x="645" y="52"/>
                  </a:cubicBezTo>
                  <a:cubicBezTo>
                    <a:pt x="645" y="58"/>
                    <a:pt x="645" y="58"/>
                    <a:pt x="645" y="58"/>
                  </a:cubicBezTo>
                  <a:cubicBezTo>
                    <a:pt x="649" y="58"/>
                    <a:pt x="649" y="58"/>
                    <a:pt x="649" y="58"/>
                  </a:cubicBezTo>
                  <a:cubicBezTo>
                    <a:pt x="648" y="55"/>
                    <a:pt x="648" y="52"/>
                    <a:pt x="648" y="48"/>
                  </a:cubicBezTo>
                  <a:lnTo>
                    <a:pt x="648" y="33"/>
                  </a:lnTo>
                  <a:close/>
                  <a:moveTo>
                    <a:pt x="557" y="58"/>
                  </a:moveTo>
                  <a:cubicBezTo>
                    <a:pt x="561" y="58"/>
                    <a:pt x="561" y="58"/>
                    <a:pt x="561" y="58"/>
                  </a:cubicBezTo>
                  <a:cubicBezTo>
                    <a:pt x="561" y="34"/>
                    <a:pt x="561" y="34"/>
                    <a:pt x="561" y="34"/>
                  </a:cubicBezTo>
                  <a:cubicBezTo>
                    <a:pt x="561" y="32"/>
                    <a:pt x="561" y="31"/>
                    <a:pt x="562" y="30"/>
                  </a:cubicBezTo>
                  <a:cubicBezTo>
                    <a:pt x="563" y="25"/>
                    <a:pt x="567" y="21"/>
                    <a:pt x="572" y="21"/>
                  </a:cubicBezTo>
                  <a:cubicBezTo>
                    <a:pt x="579" y="21"/>
                    <a:pt x="582" y="26"/>
                    <a:pt x="582" y="33"/>
                  </a:cubicBezTo>
                  <a:cubicBezTo>
                    <a:pt x="582" y="58"/>
                    <a:pt x="582" y="58"/>
                    <a:pt x="582" y="58"/>
                  </a:cubicBezTo>
                  <a:cubicBezTo>
                    <a:pt x="586" y="58"/>
                    <a:pt x="586" y="58"/>
                    <a:pt x="586" y="58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6" y="31"/>
                    <a:pt x="586" y="30"/>
                    <a:pt x="587" y="29"/>
                  </a:cubicBezTo>
                  <a:cubicBezTo>
                    <a:pt x="588" y="25"/>
                    <a:pt x="592" y="21"/>
                    <a:pt x="597" y="21"/>
                  </a:cubicBezTo>
                  <a:cubicBezTo>
                    <a:pt x="604" y="21"/>
                    <a:pt x="607" y="26"/>
                    <a:pt x="607" y="35"/>
                  </a:cubicBezTo>
                  <a:cubicBezTo>
                    <a:pt x="607" y="58"/>
                    <a:pt x="607" y="58"/>
                    <a:pt x="607" y="58"/>
                  </a:cubicBezTo>
                  <a:cubicBezTo>
                    <a:pt x="611" y="58"/>
                    <a:pt x="611" y="58"/>
                    <a:pt x="611" y="58"/>
                  </a:cubicBezTo>
                  <a:cubicBezTo>
                    <a:pt x="611" y="35"/>
                    <a:pt x="611" y="35"/>
                    <a:pt x="611" y="35"/>
                  </a:cubicBezTo>
                  <a:cubicBezTo>
                    <a:pt x="611" y="20"/>
                    <a:pt x="602" y="18"/>
                    <a:pt x="598" y="18"/>
                  </a:cubicBezTo>
                  <a:cubicBezTo>
                    <a:pt x="594" y="18"/>
                    <a:pt x="591" y="19"/>
                    <a:pt x="589" y="21"/>
                  </a:cubicBezTo>
                  <a:cubicBezTo>
                    <a:pt x="587" y="22"/>
                    <a:pt x="586" y="24"/>
                    <a:pt x="585" y="26"/>
                  </a:cubicBezTo>
                  <a:cubicBezTo>
                    <a:pt x="585" y="26"/>
                    <a:pt x="585" y="26"/>
                    <a:pt x="585" y="26"/>
                  </a:cubicBezTo>
                  <a:cubicBezTo>
                    <a:pt x="583" y="21"/>
                    <a:pt x="579" y="18"/>
                    <a:pt x="573" y="18"/>
                  </a:cubicBezTo>
                  <a:cubicBezTo>
                    <a:pt x="567" y="18"/>
                    <a:pt x="563" y="21"/>
                    <a:pt x="561" y="26"/>
                  </a:cubicBezTo>
                  <a:cubicBezTo>
                    <a:pt x="561" y="26"/>
                    <a:pt x="561" y="26"/>
                    <a:pt x="561" y="26"/>
                  </a:cubicBezTo>
                  <a:cubicBezTo>
                    <a:pt x="560" y="19"/>
                    <a:pt x="560" y="19"/>
                    <a:pt x="560" y="19"/>
                  </a:cubicBezTo>
                  <a:cubicBezTo>
                    <a:pt x="557" y="19"/>
                    <a:pt x="557" y="19"/>
                    <a:pt x="557" y="19"/>
                  </a:cubicBezTo>
                  <a:cubicBezTo>
                    <a:pt x="557" y="22"/>
                    <a:pt x="557" y="24"/>
                    <a:pt x="557" y="28"/>
                  </a:cubicBezTo>
                  <a:lnTo>
                    <a:pt x="557" y="58"/>
                  </a:lnTo>
                  <a:close/>
                  <a:moveTo>
                    <a:pt x="529" y="21"/>
                  </a:moveTo>
                  <a:cubicBezTo>
                    <a:pt x="539" y="21"/>
                    <a:pt x="543" y="31"/>
                    <a:pt x="543" y="38"/>
                  </a:cubicBezTo>
                  <a:cubicBezTo>
                    <a:pt x="543" y="48"/>
                    <a:pt x="537" y="55"/>
                    <a:pt x="529" y="55"/>
                  </a:cubicBezTo>
                  <a:cubicBezTo>
                    <a:pt x="521" y="55"/>
                    <a:pt x="514" y="48"/>
                    <a:pt x="514" y="38"/>
                  </a:cubicBezTo>
                  <a:cubicBezTo>
                    <a:pt x="514" y="30"/>
                    <a:pt x="519" y="21"/>
                    <a:pt x="529" y="21"/>
                  </a:cubicBezTo>
                  <a:moveTo>
                    <a:pt x="529" y="18"/>
                  </a:moveTo>
                  <a:cubicBezTo>
                    <a:pt x="519" y="18"/>
                    <a:pt x="510" y="25"/>
                    <a:pt x="510" y="39"/>
                  </a:cubicBezTo>
                  <a:cubicBezTo>
                    <a:pt x="510" y="51"/>
                    <a:pt x="518" y="59"/>
                    <a:pt x="528" y="59"/>
                  </a:cubicBezTo>
                  <a:cubicBezTo>
                    <a:pt x="537" y="59"/>
                    <a:pt x="547" y="52"/>
                    <a:pt x="547" y="38"/>
                  </a:cubicBezTo>
                  <a:cubicBezTo>
                    <a:pt x="547" y="26"/>
                    <a:pt x="540" y="18"/>
                    <a:pt x="529" y="18"/>
                  </a:cubicBezTo>
                  <a:moveTo>
                    <a:pt x="491" y="11"/>
                  </a:moveTo>
                  <a:cubicBezTo>
                    <a:pt x="491" y="19"/>
                    <a:pt x="491" y="19"/>
                    <a:pt x="491" y="19"/>
                  </a:cubicBezTo>
                  <a:cubicBezTo>
                    <a:pt x="484" y="19"/>
                    <a:pt x="484" y="19"/>
                    <a:pt x="484" y="19"/>
                  </a:cubicBezTo>
                  <a:cubicBezTo>
                    <a:pt x="484" y="22"/>
                    <a:pt x="484" y="22"/>
                    <a:pt x="484" y="22"/>
                  </a:cubicBezTo>
                  <a:cubicBezTo>
                    <a:pt x="491" y="22"/>
                    <a:pt x="491" y="22"/>
                    <a:pt x="491" y="22"/>
                  </a:cubicBezTo>
                  <a:cubicBezTo>
                    <a:pt x="491" y="47"/>
                    <a:pt x="491" y="47"/>
                    <a:pt x="491" y="47"/>
                  </a:cubicBezTo>
                  <a:cubicBezTo>
                    <a:pt x="491" y="51"/>
                    <a:pt x="491" y="54"/>
                    <a:pt x="493" y="56"/>
                  </a:cubicBezTo>
                  <a:cubicBezTo>
                    <a:pt x="494" y="58"/>
                    <a:pt x="497" y="59"/>
                    <a:pt x="500" y="59"/>
                  </a:cubicBezTo>
                  <a:cubicBezTo>
                    <a:pt x="502" y="59"/>
                    <a:pt x="504" y="58"/>
                    <a:pt x="505" y="58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4" y="55"/>
                    <a:pt x="502" y="55"/>
                    <a:pt x="500" y="55"/>
                  </a:cubicBezTo>
                  <a:cubicBezTo>
                    <a:pt x="496" y="55"/>
                    <a:pt x="494" y="52"/>
                    <a:pt x="494" y="47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506" y="22"/>
                    <a:pt x="506" y="22"/>
                    <a:pt x="506" y="22"/>
                  </a:cubicBezTo>
                  <a:cubicBezTo>
                    <a:pt x="506" y="19"/>
                    <a:pt x="506" y="19"/>
                    <a:pt x="506" y="19"/>
                  </a:cubicBezTo>
                  <a:cubicBezTo>
                    <a:pt x="494" y="19"/>
                    <a:pt x="494" y="19"/>
                    <a:pt x="494" y="19"/>
                  </a:cubicBezTo>
                  <a:cubicBezTo>
                    <a:pt x="494" y="10"/>
                    <a:pt x="494" y="10"/>
                    <a:pt x="494" y="10"/>
                  </a:cubicBezTo>
                  <a:lnTo>
                    <a:pt x="491" y="11"/>
                  </a:lnTo>
                  <a:close/>
                  <a:moveTo>
                    <a:pt x="476" y="19"/>
                  </a:moveTo>
                  <a:cubicBezTo>
                    <a:pt x="472" y="19"/>
                    <a:pt x="472" y="19"/>
                    <a:pt x="472" y="19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72" y="45"/>
                    <a:pt x="472" y="46"/>
                    <a:pt x="471" y="47"/>
                  </a:cubicBezTo>
                  <a:cubicBezTo>
                    <a:pt x="470" y="51"/>
                    <a:pt x="465" y="55"/>
                    <a:pt x="460" y="55"/>
                  </a:cubicBezTo>
                  <a:cubicBezTo>
                    <a:pt x="452" y="55"/>
                    <a:pt x="449" y="49"/>
                    <a:pt x="449" y="41"/>
                  </a:cubicBezTo>
                  <a:cubicBezTo>
                    <a:pt x="449" y="19"/>
                    <a:pt x="449" y="19"/>
                    <a:pt x="449" y="19"/>
                  </a:cubicBezTo>
                  <a:cubicBezTo>
                    <a:pt x="445" y="19"/>
                    <a:pt x="445" y="19"/>
                    <a:pt x="445" y="19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5" y="56"/>
                    <a:pt x="454" y="59"/>
                    <a:pt x="459" y="59"/>
                  </a:cubicBezTo>
                  <a:cubicBezTo>
                    <a:pt x="466" y="59"/>
                    <a:pt x="470" y="54"/>
                    <a:pt x="472" y="51"/>
                  </a:cubicBezTo>
                  <a:cubicBezTo>
                    <a:pt x="472" y="51"/>
                    <a:pt x="472" y="51"/>
                    <a:pt x="472" y="51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6" y="58"/>
                    <a:pt x="476" y="58"/>
                    <a:pt x="476" y="58"/>
                  </a:cubicBezTo>
                  <a:cubicBezTo>
                    <a:pt x="476" y="55"/>
                    <a:pt x="476" y="52"/>
                    <a:pt x="476" y="48"/>
                  </a:cubicBezTo>
                  <a:lnTo>
                    <a:pt x="476" y="19"/>
                  </a:lnTo>
                  <a:close/>
                  <a:moveTo>
                    <a:pt x="407" y="35"/>
                  </a:moveTo>
                  <a:cubicBezTo>
                    <a:pt x="413" y="17"/>
                    <a:pt x="413" y="17"/>
                    <a:pt x="413" y="17"/>
                  </a:cubicBezTo>
                  <a:cubicBezTo>
                    <a:pt x="415" y="13"/>
                    <a:pt x="416" y="10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10"/>
                    <a:pt x="418" y="13"/>
                    <a:pt x="419" y="17"/>
                  </a:cubicBezTo>
                  <a:cubicBezTo>
                    <a:pt x="426" y="35"/>
                    <a:pt x="426" y="35"/>
                    <a:pt x="426" y="35"/>
                  </a:cubicBezTo>
                  <a:lnTo>
                    <a:pt x="407" y="35"/>
                  </a:lnTo>
                  <a:close/>
                  <a:moveTo>
                    <a:pt x="427" y="39"/>
                  </a:moveTo>
                  <a:cubicBezTo>
                    <a:pt x="434" y="58"/>
                    <a:pt x="434" y="58"/>
                    <a:pt x="434" y="58"/>
                  </a:cubicBezTo>
                  <a:cubicBezTo>
                    <a:pt x="438" y="58"/>
                    <a:pt x="438" y="58"/>
                    <a:pt x="438" y="58"/>
                  </a:cubicBezTo>
                  <a:cubicBezTo>
                    <a:pt x="418" y="3"/>
                    <a:pt x="418" y="3"/>
                    <a:pt x="418" y="3"/>
                  </a:cubicBezTo>
                  <a:cubicBezTo>
                    <a:pt x="415" y="3"/>
                    <a:pt x="415" y="3"/>
                    <a:pt x="415" y="3"/>
                  </a:cubicBezTo>
                  <a:cubicBezTo>
                    <a:pt x="395" y="58"/>
                    <a:pt x="395" y="58"/>
                    <a:pt x="395" y="58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06" y="39"/>
                    <a:pt x="406" y="39"/>
                    <a:pt x="406" y="39"/>
                  </a:cubicBezTo>
                  <a:lnTo>
                    <a:pt x="427" y="39"/>
                  </a:lnTo>
                  <a:close/>
                  <a:moveTo>
                    <a:pt x="364" y="58"/>
                  </a:moveTo>
                  <a:cubicBezTo>
                    <a:pt x="368" y="58"/>
                    <a:pt x="368" y="58"/>
                    <a:pt x="368" y="5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58"/>
                  </a:lnTo>
                  <a:close/>
                  <a:moveTo>
                    <a:pt x="347" y="45"/>
                  </a:moveTo>
                  <a:cubicBezTo>
                    <a:pt x="347" y="46"/>
                    <a:pt x="347" y="47"/>
                    <a:pt x="347" y="48"/>
                  </a:cubicBezTo>
                  <a:cubicBezTo>
                    <a:pt x="345" y="51"/>
                    <a:pt x="342" y="55"/>
                    <a:pt x="335" y="55"/>
                  </a:cubicBezTo>
                  <a:cubicBezTo>
                    <a:pt x="331" y="55"/>
                    <a:pt x="327" y="53"/>
                    <a:pt x="327" y="47"/>
                  </a:cubicBezTo>
                  <a:cubicBezTo>
                    <a:pt x="327" y="38"/>
                    <a:pt x="339" y="37"/>
                    <a:pt x="347" y="37"/>
                  </a:cubicBezTo>
                  <a:lnTo>
                    <a:pt x="347" y="45"/>
                  </a:lnTo>
                  <a:close/>
                  <a:moveTo>
                    <a:pt x="351" y="33"/>
                  </a:moveTo>
                  <a:cubicBezTo>
                    <a:pt x="351" y="26"/>
                    <a:pt x="349" y="18"/>
                    <a:pt x="338" y="18"/>
                  </a:cubicBezTo>
                  <a:cubicBezTo>
                    <a:pt x="334" y="18"/>
                    <a:pt x="330" y="19"/>
                    <a:pt x="326" y="21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30" y="22"/>
                    <a:pt x="334" y="21"/>
                    <a:pt x="337" y="21"/>
                  </a:cubicBezTo>
                  <a:cubicBezTo>
                    <a:pt x="347" y="21"/>
                    <a:pt x="347" y="29"/>
                    <a:pt x="347" y="33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31" y="33"/>
                    <a:pt x="323" y="39"/>
                    <a:pt x="323" y="48"/>
                  </a:cubicBezTo>
                  <a:cubicBezTo>
                    <a:pt x="323" y="53"/>
                    <a:pt x="327" y="59"/>
                    <a:pt x="335" y="59"/>
                  </a:cubicBezTo>
                  <a:cubicBezTo>
                    <a:pt x="341" y="59"/>
                    <a:pt x="345" y="55"/>
                    <a:pt x="347" y="52"/>
                  </a:cubicBezTo>
                  <a:cubicBezTo>
                    <a:pt x="348" y="52"/>
                    <a:pt x="348" y="52"/>
                    <a:pt x="348" y="52"/>
                  </a:cubicBezTo>
                  <a:cubicBezTo>
                    <a:pt x="348" y="58"/>
                    <a:pt x="348" y="58"/>
                    <a:pt x="348" y="58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1" y="55"/>
                    <a:pt x="351" y="52"/>
                    <a:pt x="351" y="48"/>
                  </a:cubicBezTo>
                  <a:lnTo>
                    <a:pt x="351" y="33"/>
                  </a:lnTo>
                  <a:close/>
                  <a:moveTo>
                    <a:pt x="286" y="35"/>
                  </a:moveTo>
                  <a:cubicBezTo>
                    <a:pt x="286" y="33"/>
                    <a:pt x="286" y="32"/>
                    <a:pt x="286" y="31"/>
                  </a:cubicBezTo>
                  <a:cubicBezTo>
                    <a:pt x="288" y="25"/>
                    <a:pt x="293" y="21"/>
                    <a:pt x="299" y="21"/>
                  </a:cubicBezTo>
                  <a:cubicBezTo>
                    <a:pt x="308" y="21"/>
                    <a:pt x="313" y="29"/>
                    <a:pt x="313" y="38"/>
                  </a:cubicBezTo>
                  <a:cubicBezTo>
                    <a:pt x="313" y="48"/>
                    <a:pt x="308" y="55"/>
                    <a:pt x="299" y="55"/>
                  </a:cubicBezTo>
                  <a:cubicBezTo>
                    <a:pt x="293" y="55"/>
                    <a:pt x="288" y="51"/>
                    <a:pt x="286" y="46"/>
                  </a:cubicBezTo>
                  <a:cubicBezTo>
                    <a:pt x="286" y="45"/>
                    <a:pt x="286" y="44"/>
                    <a:pt x="286" y="43"/>
                  </a:cubicBezTo>
                  <a:lnTo>
                    <a:pt x="286" y="35"/>
                  </a:lnTo>
                  <a:close/>
                  <a:moveTo>
                    <a:pt x="282" y="49"/>
                  </a:moveTo>
                  <a:cubicBezTo>
                    <a:pt x="282" y="52"/>
                    <a:pt x="282" y="55"/>
                    <a:pt x="281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8" y="56"/>
                    <a:pt x="293" y="59"/>
                    <a:pt x="299" y="59"/>
                  </a:cubicBezTo>
                  <a:cubicBezTo>
                    <a:pt x="308" y="59"/>
                    <a:pt x="317" y="52"/>
                    <a:pt x="317" y="38"/>
                  </a:cubicBezTo>
                  <a:cubicBezTo>
                    <a:pt x="317" y="26"/>
                    <a:pt x="310" y="18"/>
                    <a:pt x="300" y="18"/>
                  </a:cubicBezTo>
                  <a:cubicBezTo>
                    <a:pt x="293" y="18"/>
                    <a:pt x="288" y="21"/>
                    <a:pt x="286" y="26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49"/>
                  </a:lnTo>
                  <a:close/>
                  <a:moveTo>
                    <a:pt x="254" y="21"/>
                  </a:moveTo>
                  <a:cubicBezTo>
                    <a:pt x="264" y="21"/>
                    <a:pt x="268" y="31"/>
                    <a:pt x="268" y="38"/>
                  </a:cubicBezTo>
                  <a:cubicBezTo>
                    <a:pt x="268" y="48"/>
                    <a:pt x="262" y="55"/>
                    <a:pt x="253" y="55"/>
                  </a:cubicBezTo>
                  <a:cubicBezTo>
                    <a:pt x="245" y="55"/>
                    <a:pt x="239" y="48"/>
                    <a:pt x="239" y="38"/>
                  </a:cubicBezTo>
                  <a:cubicBezTo>
                    <a:pt x="239" y="30"/>
                    <a:pt x="244" y="21"/>
                    <a:pt x="254" y="21"/>
                  </a:cubicBezTo>
                  <a:moveTo>
                    <a:pt x="254" y="18"/>
                  </a:moveTo>
                  <a:cubicBezTo>
                    <a:pt x="244" y="18"/>
                    <a:pt x="235" y="25"/>
                    <a:pt x="235" y="39"/>
                  </a:cubicBezTo>
                  <a:cubicBezTo>
                    <a:pt x="235" y="51"/>
                    <a:pt x="243" y="59"/>
                    <a:pt x="253" y="59"/>
                  </a:cubicBezTo>
                  <a:cubicBezTo>
                    <a:pt x="262" y="59"/>
                    <a:pt x="272" y="52"/>
                    <a:pt x="272" y="38"/>
                  </a:cubicBezTo>
                  <a:cubicBezTo>
                    <a:pt x="272" y="26"/>
                    <a:pt x="265" y="18"/>
                    <a:pt x="254" y="18"/>
                  </a:cubicBezTo>
                  <a:moveTo>
                    <a:pt x="221" y="58"/>
                  </a:moveTo>
                  <a:cubicBezTo>
                    <a:pt x="225" y="58"/>
                    <a:pt x="225" y="58"/>
                    <a:pt x="225" y="58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1" y="0"/>
                    <a:pt x="221" y="0"/>
                    <a:pt x="221" y="0"/>
                  </a:cubicBezTo>
                  <a:lnTo>
                    <a:pt x="221" y="58"/>
                  </a:lnTo>
                  <a:close/>
                  <a:moveTo>
                    <a:pt x="210" y="31"/>
                  </a:moveTo>
                  <a:cubicBezTo>
                    <a:pt x="193" y="31"/>
                    <a:pt x="193" y="31"/>
                    <a:pt x="193" y="31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6" y="53"/>
                    <a:pt x="206" y="53"/>
                    <a:pt x="206" y="53"/>
                  </a:cubicBezTo>
                  <a:cubicBezTo>
                    <a:pt x="204" y="54"/>
                    <a:pt x="200" y="55"/>
                    <a:pt x="194" y="55"/>
                  </a:cubicBezTo>
                  <a:cubicBezTo>
                    <a:pt x="180" y="55"/>
                    <a:pt x="171" y="46"/>
                    <a:pt x="171" y="30"/>
                  </a:cubicBezTo>
                  <a:cubicBezTo>
                    <a:pt x="171" y="15"/>
                    <a:pt x="180" y="6"/>
                    <a:pt x="195" y="6"/>
                  </a:cubicBezTo>
                  <a:cubicBezTo>
                    <a:pt x="200" y="6"/>
                    <a:pt x="204" y="7"/>
                    <a:pt x="207" y="8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6" y="4"/>
                    <a:pt x="201" y="2"/>
                    <a:pt x="195" y="2"/>
                  </a:cubicBezTo>
                  <a:cubicBezTo>
                    <a:pt x="177" y="2"/>
                    <a:pt x="167" y="15"/>
                    <a:pt x="167" y="30"/>
                  </a:cubicBezTo>
                  <a:cubicBezTo>
                    <a:pt x="167" y="39"/>
                    <a:pt x="170" y="47"/>
                    <a:pt x="174" y="51"/>
                  </a:cubicBezTo>
                  <a:cubicBezTo>
                    <a:pt x="180" y="56"/>
                    <a:pt x="187" y="58"/>
                    <a:pt x="194" y="58"/>
                  </a:cubicBezTo>
                  <a:cubicBezTo>
                    <a:pt x="201" y="58"/>
                    <a:pt x="207" y="56"/>
                    <a:pt x="210" y="55"/>
                  </a:cubicBezTo>
                  <a:lnTo>
                    <a:pt x="210" y="31"/>
                  </a:lnTo>
                  <a:close/>
                  <a:moveTo>
                    <a:pt x="128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4"/>
                    <a:pt x="133" y="32"/>
                  </a:cubicBezTo>
                  <a:cubicBezTo>
                    <a:pt x="134" y="26"/>
                    <a:pt x="138" y="22"/>
                    <a:pt x="143" y="22"/>
                  </a:cubicBezTo>
                  <a:cubicBezTo>
                    <a:pt x="144" y="22"/>
                    <a:pt x="144" y="22"/>
                    <a:pt x="145" y="22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8"/>
                    <a:pt x="144" y="18"/>
                    <a:pt x="143" y="18"/>
                  </a:cubicBezTo>
                  <a:cubicBezTo>
                    <a:pt x="138" y="18"/>
                    <a:pt x="134" y="22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22"/>
                    <a:pt x="128" y="26"/>
                    <a:pt x="128" y="30"/>
                  </a:cubicBezTo>
                  <a:lnTo>
                    <a:pt x="128" y="58"/>
                  </a:lnTo>
                  <a:close/>
                  <a:moveTo>
                    <a:pt x="115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6"/>
                    <a:pt x="111" y="47"/>
                  </a:cubicBezTo>
                  <a:cubicBezTo>
                    <a:pt x="109" y="51"/>
                    <a:pt x="105" y="55"/>
                    <a:pt x="99" y="55"/>
                  </a:cubicBezTo>
                  <a:cubicBezTo>
                    <a:pt x="91" y="55"/>
                    <a:pt x="89" y="49"/>
                    <a:pt x="89" y="41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56"/>
                    <a:pt x="93" y="59"/>
                    <a:pt x="98" y="59"/>
                  </a:cubicBezTo>
                  <a:cubicBezTo>
                    <a:pt x="105" y="59"/>
                    <a:pt x="110" y="54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5" y="55"/>
                    <a:pt x="115" y="52"/>
                    <a:pt x="115" y="48"/>
                  </a:cubicBezTo>
                  <a:lnTo>
                    <a:pt x="115" y="19"/>
                  </a:lnTo>
                  <a:close/>
                  <a:moveTo>
                    <a:pt x="57" y="21"/>
                  </a:moveTo>
                  <a:cubicBezTo>
                    <a:pt x="67" y="21"/>
                    <a:pt x="71" y="31"/>
                    <a:pt x="71" y="38"/>
                  </a:cubicBezTo>
                  <a:cubicBezTo>
                    <a:pt x="71" y="48"/>
                    <a:pt x="65" y="55"/>
                    <a:pt x="57" y="55"/>
                  </a:cubicBezTo>
                  <a:cubicBezTo>
                    <a:pt x="49" y="55"/>
                    <a:pt x="42" y="48"/>
                    <a:pt x="42" y="38"/>
                  </a:cubicBezTo>
                  <a:cubicBezTo>
                    <a:pt x="42" y="30"/>
                    <a:pt x="47" y="21"/>
                    <a:pt x="57" y="21"/>
                  </a:cubicBezTo>
                  <a:moveTo>
                    <a:pt x="57" y="18"/>
                  </a:moveTo>
                  <a:cubicBezTo>
                    <a:pt x="47" y="18"/>
                    <a:pt x="39" y="25"/>
                    <a:pt x="39" y="39"/>
                  </a:cubicBezTo>
                  <a:cubicBezTo>
                    <a:pt x="39" y="51"/>
                    <a:pt x="46" y="59"/>
                    <a:pt x="57" y="59"/>
                  </a:cubicBezTo>
                  <a:cubicBezTo>
                    <a:pt x="65" y="59"/>
                    <a:pt x="75" y="52"/>
                    <a:pt x="75" y="38"/>
                  </a:cubicBezTo>
                  <a:cubicBezTo>
                    <a:pt x="75" y="26"/>
                    <a:pt x="68" y="18"/>
                    <a:pt x="57" y="18"/>
                  </a:cubicBezTo>
                  <a:moveTo>
                    <a:pt x="21" y="58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3"/>
                    <a:pt x="22" y="27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27"/>
                    <a:pt x="16" y="24"/>
                    <a:pt x="13" y="1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58"/>
                    <a:pt x="18" y="58"/>
                    <a:pt x="18" y="58"/>
                  </a:cubicBezTo>
                  <a:lnTo>
                    <a:pt x="21" y="58"/>
                  </a:ln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E81847-140E-451E-BD55-0FED13A25901}"/>
              </a:ext>
            </a:extLst>
          </p:cNvPr>
          <p:cNvGrpSpPr/>
          <p:nvPr userDrawn="1"/>
        </p:nvGrpSpPr>
        <p:grpSpPr bwMode="gray">
          <a:xfrm>
            <a:off x="-239316" y="655499"/>
            <a:ext cx="9622633" cy="0"/>
            <a:chOff x="-239316" y="831850"/>
            <a:chExt cx="9622633" cy="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DB27687-2112-40E7-83BE-5B0B8291C80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-178594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56B509D9-84DF-4365-A0CF-9D00A0FB301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 flipV="1">
              <a:off x="9322595" y="771128"/>
              <a:ext cx="0" cy="121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6901B3E-C30A-408A-8AB9-F438EE5699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1384299"/>
            <a:ext cx="2685600" cy="3419475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445D27D-5FFE-4E2F-9372-77A7D94ED9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37150" y="1384299"/>
            <a:ext cx="2685600" cy="3419474"/>
          </a:xfrm>
        </p:spPr>
        <p:txBody>
          <a:bodyPr/>
          <a:lstStyle>
            <a:lvl5pPr marL="538163" indent="-180975">
              <a:buFont typeface="Arial" panose="020B0604020202020204" pitchFamily="34" charset="0"/>
              <a:buChar char="▪"/>
              <a:defRPr/>
            </a:lvl5pPr>
            <a:lvl6pPr marL="719138" indent="-180975">
              <a:buFont typeface="Arial" panose="020B0604020202020204" pitchFamily="34" charset="0"/>
              <a:buChar char="▪"/>
              <a:defRPr/>
            </a:lvl6pPr>
          </a:lstStyle>
          <a:p>
            <a:pPr lvl="0"/>
            <a:r>
              <a:rPr lang="en-US"/>
              <a:t>Body text, first level, Arial 12 pt, black</a:t>
            </a:r>
          </a:p>
          <a:p>
            <a:pPr lvl="1"/>
            <a:r>
              <a:rPr lang="en-US"/>
              <a:t>Subtitle, second level, Arial 14 pt, black </a:t>
            </a:r>
          </a:p>
          <a:p>
            <a:pPr lvl="2"/>
            <a:r>
              <a:rPr lang="en-US"/>
              <a:t>Bullet point, third level, Arial 12 pt, black, symbol: Wingdings 2, code: 161, gray "accent 5" </a:t>
            </a:r>
          </a:p>
          <a:p>
            <a:pPr lvl="3"/>
            <a:r>
              <a:rPr lang="en-US"/>
              <a:t>Bullet point, fourth level, Arial 12 pt, black, symbol: Arial, code: 25AA, gray "accent 5" </a:t>
            </a:r>
          </a:p>
          <a:p>
            <a:pPr lvl="4"/>
            <a:r>
              <a:rPr lang="en-US"/>
              <a:t>Bullet point, fifth level, Arial 12 pt, black, symbol: Arial, code: 25AA, gray "accent 5" </a:t>
            </a:r>
          </a:p>
          <a:p>
            <a:pPr lvl="5"/>
            <a:r>
              <a:rPr lang="en-US"/>
              <a:t>Bullet point, sixth level, Arial 12 pt, black, symbol: Arial, code: 25AA, gray "accent 5"</a:t>
            </a:r>
            <a:endParaRPr lang="en-US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C3844C2-A174-4F47-B473-E2345092CF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242501" y="1384298"/>
            <a:ext cx="2685600" cy="3419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en-US"/>
              <a:t>Click on the icon to insert image </a:t>
            </a:r>
            <a:br>
              <a:rPr lang="en-US"/>
            </a:br>
            <a:r>
              <a:rPr lang="en-US"/>
              <a:t>from file (Size: 7.46 x 9.5 cm)</a:t>
            </a:r>
          </a:p>
        </p:txBody>
      </p:sp>
    </p:spTree>
    <p:extLst>
      <p:ext uri="{BB962C8B-B14F-4D97-AF65-F5344CB8AC3E}">
        <p14:creationId xmlns:p14="http://schemas.microsoft.com/office/powerpoint/2010/main" val="86203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4">
          <p15:clr>
            <a:srgbClr val="FBAE40"/>
          </p15:clr>
        </p15:guide>
        <p15:guide id="2" pos="2100">
          <p15:clr>
            <a:srgbClr val="FBAE40"/>
          </p15:clr>
        </p15:guide>
        <p15:guide id="3" pos="3792">
          <p15:clr>
            <a:srgbClr val="FBAE40"/>
          </p15:clr>
        </p15:guide>
        <p15:guide id="4" pos="39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31800" y="840284"/>
            <a:ext cx="8496300" cy="3077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Title of the slide, Arial 20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31800" y="1384299"/>
            <a:ext cx="8496300" cy="34194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Body text, first level, Arial 12 </a:t>
            </a:r>
            <a:r>
              <a:rPr lang="en-US" noProof="0" dirty="0" err="1"/>
              <a:t>pt</a:t>
            </a:r>
            <a:r>
              <a:rPr lang="en-US" noProof="0" dirty="0"/>
              <a:t>, black</a:t>
            </a:r>
          </a:p>
          <a:p>
            <a:pPr lvl="1"/>
            <a:r>
              <a:rPr lang="en-US" noProof="0" dirty="0"/>
              <a:t>Subtitle, second level, Arial 14 </a:t>
            </a:r>
            <a:r>
              <a:rPr lang="en-US" noProof="0" dirty="0" err="1"/>
              <a:t>pt</a:t>
            </a:r>
            <a:r>
              <a:rPr lang="en-US" noProof="0" dirty="0"/>
              <a:t>, black </a:t>
            </a:r>
          </a:p>
          <a:p>
            <a:pPr lvl="2"/>
            <a:r>
              <a:rPr lang="en-US" noProof="0" dirty="0"/>
              <a:t>Bullet point, third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Wingdings 2, code: 161, gray "accent 5" </a:t>
            </a:r>
          </a:p>
          <a:p>
            <a:pPr lvl="3"/>
            <a:r>
              <a:rPr lang="en-US" noProof="0" dirty="0"/>
              <a:t>Bullet point, fourth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 </a:t>
            </a:r>
          </a:p>
          <a:p>
            <a:pPr lvl="4"/>
            <a:r>
              <a:rPr lang="en-US" noProof="0" dirty="0"/>
              <a:t>Bullet point, fifth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 </a:t>
            </a:r>
          </a:p>
          <a:p>
            <a:pPr lvl="5"/>
            <a:r>
              <a:rPr lang="en-US" noProof="0" dirty="0"/>
              <a:t>Bullet point, sixth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</a:t>
            </a:r>
          </a:p>
          <a:p>
            <a:pPr lvl="6"/>
            <a:r>
              <a:rPr lang="en-US" noProof="0" dirty="0"/>
              <a:t>Bullet point, seventh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</a:t>
            </a:r>
          </a:p>
          <a:p>
            <a:pPr lvl="7"/>
            <a:r>
              <a:rPr lang="en-US" noProof="0" dirty="0"/>
              <a:t>Bullet point, eighth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</a:t>
            </a:r>
          </a:p>
          <a:p>
            <a:pPr lvl="8"/>
            <a:r>
              <a:rPr lang="en-US" noProof="0" dirty="0"/>
              <a:t>Bullet point, ninth level, Arial 12 </a:t>
            </a:r>
            <a:r>
              <a:rPr lang="en-US" noProof="0" dirty="0" err="1"/>
              <a:t>pt</a:t>
            </a:r>
            <a:r>
              <a:rPr lang="en-US" noProof="0" dirty="0"/>
              <a:t>, black, symbol: Arial, code: 25AA, gray "accent 5"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31797" y="4956465"/>
            <a:ext cx="7807326" cy="9233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 cap="all" spc="50" baseline="0">
                <a:solidFill>
                  <a:schemeClr val="accent4"/>
                </a:solidFill>
              </a:defRPr>
            </a:lvl1pPr>
          </a:lstStyle>
          <a:p>
            <a:r>
              <a:rPr lang="en-US"/>
              <a:t>Optional Footer, Arial 6 pt, gray "Accent 4"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653462" y="4956465"/>
            <a:ext cx="274637" cy="9233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7BD99-2A1C-4BFA-9C3B-DA0D50C35A51}" type="slidenum">
              <a:rPr lang="en-US" smtClean="0"/>
              <a:pPr/>
              <a:t>‹Nr.›</a:t>
            </a:fld>
            <a:endParaRPr lang="en-US"/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937DD5C-F54C-4994-8CDD-D4B0536F3B7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496314729"/>
              </p:ext>
            </p:extLst>
          </p:nvPr>
        </p:nvGraphicFramePr>
        <p:xfrm>
          <a:off x="1192" y="1192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8" imgW="306" imgH="306" progId="TCLayout.ActiveDocument.1">
                  <p:embed/>
                </p:oleObj>
              </mc:Choice>
              <mc:Fallback>
                <p:oleObj name="think-cell Folie" r:id="rId28" imgW="306" imgH="30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D937DD5C-F54C-4994-8CDD-D4B0536F3B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192" y="1192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FB734FBA-9641-4036-B116-22EA53B3F3A6}"/>
              </a:ext>
            </a:extLst>
          </p:cNvPr>
          <p:cNvGrpSpPr/>
          <p:nvPr userDrawn="1"/>
        </p:nvGrpSpPr>
        <p:grpSpPr bwMode="gray">
          <a:xfrm>
            <a:off x="-239316" y="-218886"/>
            <a:ext cx="9622633" cy="5581272"/>
            <a:chOff x="-239316" y="-218886"/>
            <a:chExt cx="9622633" cy="5581272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EFA172C-979A-4AF4-A4CD-3E30E05F0314}"/>
                </a:ext>
              </a:extLst>
            </p:cNvPr>
            <p:cNvGrpSpPr/>
            <p:nvPr userDrawn="1"/>
          </p:nvGrpSpPr>
          <p:grpSpPr bwMode="gray">
            <a:xfrm>
              <a:off x="431800" y="-218886"/>
              <a:ext cx="0" cy="5581272"/>
              <a:chOff x="431800" y="-235744"/>
              <a:chExt cx="0" cy="5581272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D9FD2D8B-9DE7-4D7C-882E-0C6BC73D8C1E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-23574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8E44A886-6390-4F19-8994-781DF0F3BFDE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522408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6A04A906-6EE4-4534-8849-FCAD86D7292E}"/>
                </a:ext>
              </a:extLst>
            </p:cNvPr>
            <p:cNvGrpSpPr/>
            <p:nvPr userDrawn="1"/>
          </p:nvGrpSpPr>
          <p:grpSpPr bwMode="gray">
            <a:xfrm>
              <a:off x="8928099" y="-218886"/>
              <a:ext cx="0" cy="5581272"/>
              <a:chOff x="431800" y="-235744"/>
              <a:chExt cx="0" cy="5581272"/>
            </a:xfrm>
          </p:grpSpPr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FF1F8227-8B79-402C-B1BD-A68B51EEC8AC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-23574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95205413-62E7-43C4-B9A5-28E74AFCFF32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522408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4A101FF5-E746-46BD-90E8-A392DC324C39}"/>
                </a:ext>
              </a:extLst>
            </p:cNvPr>
            <p:cNvGrpSpPr/>
            <p:nvPr userDrawn="1"/>
          </p:nvGrpSpPr>
          <p:grpSpPr bwMode="gray">
            <a:xfrm>
              <a:off x="4572000" y="-218886"/>
              <a:ext cx="0" cy="5581272"/>
              <a:chOff x="431800" y="-235744"/>
              <a:chExt cx="0" cy="5581272"/>
            </a:xfrm>
          </p:grpSpPr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B7E3FB11-B5BE-4BA1-A1B2-97E1A7DF870C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-23574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D8983FF2-10CB-44FB-A79F-F3AF063455DC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522408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9851992C-ADDC-404C-98D0-3E2972321AAD}"/>
                </a:ext>
              </a:extLst>
            </p:cNvPr>
            <p:cNvGrpSpPr/>
            <p:nvPr userDrawn="1"/>
          </p:nvGrpSpPr>
          <p:grpSpPr bwMode="gray">
            <a:xfrm>
              <a:off x="4787900" y="-218886"/>
              <a:ext cx="0" cy="5581272"/>
              <a:chOff x="431800" y="-235744"/>
              <a:chExt cx="0" cy="5581272"/>
            </a:xfrm>
          </p:grpSpPr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F591ACCC-B90F-4CDA-9925-8D37225D0CEE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-23574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E2605DFE-AFB1-4E11-96AD-7157EE6944E3}"/>
                  </a:ext>
                </a:extLst>
              </p:cNvPr>
              <p:cNvCxnSpPr>
                <a:cxnSpLocks/>
              </p:cNvCxnSpPr>
              <p:nvPr userDrawn="1"/>
            </p:nvCxnSpPr>
            <p:spPr bwMode="gray">
              <a:xfrm flipV="1">
                <a:off x="431800" y="5224084"/>
                <a:ext cx="0" cy="121444"/>
              </a:xfrm>
              <a:prstGeom prst="line">
                <a:avLst/>
              </a:prstGeom>
              <a:ln w="95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81D3A09F-2CEA-4075-9EAB-065E26D92F7B}"/>
                </a:ext>
              </a:extLst>
            </p:cNvPr>
            <p:cNvGrpSpPr/>
            <p:nvPr userDrawn="1"/>
          </p:nvGrpSpPr>
          <p:grpSpPr bwMode="gray">
            <a:xfrm>
              <a:off x="-239316" y="831850"/>
              <a:ext cx="9622633" cy="3971925"/>
              <a:chOff x="-228679" y="831850"/>
              <a:chExt cx="9622633" cy="3971925"/>
            </a:xfrm>
          </p:grpSpPr>
          <p:grpSp>
            <p:nvGrpSpPr>
              <p:cNvPr id="34" name="Gruppieren 33">
                <a:extLst>
                  <a:ext uri="{FF2B5EF4-FFF2-40B4-BE49-F238E27FC236}">
                    <a16:creationId xmlns:a16="http://schemas.microsoft.com/office/drawing/2014/main" id="{B4EB0850-4F21-44EC-B857-877EAE19F4D0}"/>
                  </a:ext>
                </a:extLst>
              </p:cNvPr>
              <p:cNvGrpSpPr/>
              <p:nvPr userDrawn="1"/>
            </p:nvGrpSpPr>
            <p:grpSpPr bwMode="gray">
              <a:xfrm>
                <a:off x="-228679" y="831850"/>
                <a:ext cx="121444" cy="3971925"/>
                <a:chOff x="-228679" y="831850"/>
                <a:chExt cx="121444" cy="3971925"/>
              </a:xfrm>
            </p:grpSpPr>
            <p:cxnSp>
              <p:nvCxnSpPr>
                <p:cNvPr id="27" name="Gerader Verbinder 26">
                  <a:extLst>
                    <a:ext uri="{FF2B5EF4-FFF2-40B4-BE49-F238E27FC236}">
                      <a16:creationId xmlns:a16="http://schemas.microsoft.com/office/drawing/2014/main" id="{B5E20A21-CC55-4EFE-A90E-D1E574597CA3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77112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r Verbinder 28">
                  <a:extLst>
                    <a:ext uri="{FF2B5EF4-FFF2-40B4-BE49-F238E27FC236}">
                      <a16:creationId xmlns:a16="http://schemas.microsoft.com/office/drawing/2014/main" id="{D9276F9C-35FF-4D2B-987E-A3E966D63621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10822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Gerader Verbinder 29">
                  <a:extLst>
                    <a:ext uri="{FF2B5EF4-FFF2-40B4-BE49-F238E27FC236}">
                      <a16:creationId xmlns:a16="http://schemas.microsoft.com/office/drawing/2014/main" id="{552D10B9-F96F-49C6-A999-10977ED185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13235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r Verbinder 30">
                  <a:extLst>
                    <a:ext uri="{FF2B5EF4-FFF2-40B4-BE49-F238E27FC236}">
                      <a16:creationId xmlns:a16="http://schemas.microsoft.com/office/drawing/2014/main" id="{690ECD98-1E9C-4CE8-9F6C-40EB09993815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29237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Gerader Verbinder 31">
                  <a:extLst>
                    <a:ext uri="{FF2B5EF4-FFF2-40B4-BE49-F238E27FC236}">
                      <a16:creationId xmlns:a16="http://schemas.microsoft.com/office/drawing/2014/main" id="{2B390E43-54A1-428D-87A1-504CBB629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31396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r Verbinder 32">
                  <a:extLst>
                    <a:ext uri="{FF2B5EF4-FFF2-40B4-BE49-F238E27FC236}">
                      <a16:creationId xmlns:a16="http://schemas.microsoft.com/office/drawing/2014/main" id="{0A262906-A804-4C8B-9FEC-48FF0AD7FAD4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4743053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uppieren 34">
                <a:extLst>
                  <a:ext uri="{FF2B5EF4-FFF2-40B4-BE49-F238E27FC236}">
                    <a16:creationId xmlns:a16="http://schemas.microsoft.com/office/drawing/2014/main" id="{A85F6A79-020E-414F-A7E9-8B423C9CCDF3}"/>
                  </a:ext>
                </a:extLst>
              </p:cNvPr>
              <p:cNvGrpSpPr/>
              <p:nvPr userDrawn="1"/>
            </p:nvGrpSpPr>
            <p:grpSpPr bwMode="gray">
              <a:xfrm>
                <a:off x="9272510" y="831850"/>
                <a:ext cx="121444" cy="3971925"/>
                <a:chOff x="-228679" y="831850"/>
                <a:chExt cx="121444" cy="3971925"/>
              </a:xfrm>
            </p:grpSpPr>
            <p:cxnSp>
              <p:nvCxnSpPr>
                <p:cNvPr id="36" name="Gerader Verbinder 35">
                  <a:extLst>
                    <a:ext uri="{FF2B5EF4-FFF2-40B4-BE49-F238E27FC236}">
                      <a16:creationId xmlns:a16="http://schemas.microsoft.com/office/drawing/2014/main" id="{04040C35-D23A-48D1-934B-7E64EE308AE2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77112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r Verbinder 36">
                  <a:extLst>
                    <a:ext uri="{FF2B5EF4-FFF2-40B4-BE49-F238E27FC236}">
                      <a16:creationId xmlns:a16="http://schemas.microsoft.com/office/drawing/2014/main" id="{A21E3B56-13F4-4DD7-B8F5-FEC35944907A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10822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r Verbinder 37">
                  <a:extLst>
                    <a:ext uri="{FF2B5EF4-FFF2-40B4-BE49-F238E27FC236}">
                      <a16:creationId xmlns:a16="http://schemas.microsoft.com/office/drawing/2014/main" id="{1E23CBE3-1964-4A20-8594-0CE48C7C8842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13235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r Verbinder 38">
                  <a:extLst>
                    <a:ext uri="{FF2B5EF4-FFF2-40B4-BE49-F238E27FC236}">
                      <a16:creationId xmlns:a16="http://schemas.microsoft.com/office/drawing/2014/main" id="{1E89C9A1-B45D-4043-AE91-413F95F72EED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29237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r Verbinder 39">
                  <a:extLst>
                    <a:ext uri="{FF2B5EF4-FFF2-40B4-BE49-F238E27FC236}">
                      <a16:creationId xmlns:a16="http://schemas.microsoft.com/office/drawing/2014/main" id="{CDF1A553-C197-46DD-83B9-993AA83585F0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3139678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r Verbinder 40">
                  <a:extLst>
                    <a:ext uri="{FF2B5EF4-FFF2-40B4-BE49-F238E27FC236}">
                      <a16:creationId xmlns:a16="http://schemas.microsoft.com/office/drawing/2014/main" id="{4464442A-3F35-43DF-BFAB-55DAFA81FD89}"/>
                    </a:ext>
                  </a:extLst>
                </p:cNvPr>
                <p:cNvCxnSpPr>
                  <a:cxnSpLocks/>
                </p:cNvCxnSpPr>
                <p:nvPr userDrawn="1"/>
              </p:nvCxnSpPr>
              <p:spPr bwMode="gray">
                <a:xfrm rot="5400000" flipV="1">
                  <a:off x="-167957" y="4743053"/>
                  <a:ext cx="0" cy="121444"/>
                </a:xfrm>
                <a:prstGeom prst="line">
                  <a:avLst/>
                </a:prstGeom>
                <a:ln w="9525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1224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78" r:id="rId3"/>
    <p:sldLayoutId id="2147483657" r:id="rId4"/>
    <p:sldLayoutId id="2147483656" r:id="rId5"/>
    <p:sldLayoutId id="2147483655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4" r:id="rId22"/>
    <p:sldLayoutId id="2147483680" r:id="rId23"/>
    <p:sldLayoutId id="2147483679" r:id="rId24"/>
    <p:sldLayoutId id="2147483676" r:id="rId25"/>
  </p:sldLayoutIdLst>
  <p:hf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tabLst>
          <a:tab pos="987425" algn="l"/>
        </a:tabLst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10000"/>
        </a:lnSpc>
        <a:spcBef>
          <a:spcPts val="600"/>
        </a:spcBef>
        <a:spcAft>
          <a:spcPts val="400"/>
        </a:spcAft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Wingdings 2" panose="05020102010507070707" pitchFamily="18" charset="2"/>
        <a:buChar char="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6213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38163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719138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895350" indent="-176213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76325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7300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pos="5624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3016" userDrawn="1">
          <p15:clr>
            <a:srgbClr val="F26B43"/>
          </p15:clr>
        </p15:guide>
        <p15:guide id="5" orient="horz" pos="872" userDrawn="1">
          <p15:clr>
            <a:srgbClr val="F26B43"/>
          </p15:clr>
        </p15:guide>
        <p15:guide id="6" orient="horz" pos="3026" userDrawn="1">
          <p15:clr>
            <a:srgbClr val="F26B43"/>
          </p15:clr>
        </p15:guide>
        <p15:guide id="7" orient="horz" pos="1880" userDrawn="1">
          <p15:clr>
            <a:srgbClr val="F26B43"/>
          </p15:clr>
        </p15:guide>
        <p15:guide id="8" orient="horz" pos="2016" userDrawn="1">
          <p15:clr>
            <a:srgbClr val="F26B43"/>
          </p15:clr>
        </p15:guide>
        <p15:guide id="9" orient="horz" pos="720" userDrawn="1">
          <p15:clr>
            <a:srgbClr val="F26B43"/>
          </p15:clr>
        </p15:guide>
        <p15:guide id="10" orient="horz" pos="5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Hendrik.schnabel@turck.com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ygn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FCC74-B1A1-4857-B0AD-38E19838A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Demo </a:t>
            </a:r>
            <a:r>
              <a:rPr lang="de-DE" dirty="0" err="1"/>
              <a:t>application</a:t>
            </a:r>
            <a:r>
              <a:rPr lang="de-DE" dirty="0"/>
              <a:t> – UHF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sensing</a:t>
            </a:r>
            <a:r>
              <a:rPr lang="de-DE" dirty="0"/>
              <a:t> tags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4D1C3E-3C21-4D37-A5AA-C6BA85549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ASYGN AS3213T tags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C132CD-7CFC-4A21-AF2C-82519DBFD0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Hendrik Schnabel</a:t>
            </a:r>
          </a:p>
        </p:txBody>
      </p:sp>
    </p:spTree>
    <p:extLst>
      <p:ext uri="{BB962C8B-B14F-4D97-AF65-F5344CB8AC3E}">
        <p14:creationId xmlns:p14="http://schemas.microsoft.com/office/powerpoint/2010/main" val="95513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9B1EA50-8959-FCE3-13F9-8BA94679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Introduction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83F085-686B-4FCB-9758-30F9960326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F5DDB7-466C-469E-979A-2960021F02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7BD99-2A1C-4BFA-9C3B-DA0D50C35A5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9222158-1FB9-A036-6533-0DBF2B5B15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900" dirty="0"/>
              <a:t>This </a:t>
            </a:r>
            <a:r>
              <a:rPr lang="de-DE" sz="900" dirty="0" err="1"/>
              <a:t>document</a:t>
            </a:r>
            <a:r>
              <a:rPr lang="de-DE" sz="900" dirty="0"/>
              <a:t> will </a:t>
            </a:r>
            <a:r>
              <a:rPr lang="de-DE" sz="900" dirty="0" err="1"/>
              <a:t>provide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basic</a:t>
            </a:r>
            <a:r>
              <a:rPr lang="de-DE" sz="900" dirty="0"/>
              <a:t> </a:t>
            </a:r>
            <a:r>
              <a:rPr lang="de-DE" sz="900" dirty="0" err="1"/>
              <a:t>fundamentals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UHF RFID </a:t>
            </a:r>
            <a:r>
              <a:rPr lang="de-DE" sz="900" dirty="0" err="1"/>
              <a:t>sensor</a:t>
            </a:r>
            <a:r>
              <a:rPr lang="de-DE" sz="900" dirty="0"/>
              <a:t> </a:t>
            </a:r>
            <a:r>
              <a:rPr lang="de-DE" sz="900" dirty="0" err="1"/>
              <a:t>transponder</a:t>
            </a:r>
            <a:r>
              <a:rPr lang="de-DE" sz="900" dirty="0"/>
              <a:t> and </a:t>
            </a:r>
            <a:r>
              <a:rPr lang="de-DE" sz="900" dirty="0" err="1"/>
              <a:t>mainly</a:t>
            </a:r>
            <a:r>
              <a:rPr lang="de-DE" sz="900" dirty="0"/>
              <a:t> </a:t>
            </a:r>
            <a:r>
              <a:rPr lang="de-DE" sz="900" dirty="0" err="1"/>
              <a:t>cover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following</a:t>
            </a:r>
            <a:r>
              <a:rPr lang="de-DE" sz="900" dirty="0"/>
              <a:t> </a:t>
            </a:r>
            <a:r>
              <a:rPr lang="de-DE" sz="900" dirty="0" err="1"/>
              <a:t>topics</a:t>
            </a:r>
            <a:r>
              <a:rPr lang="de-DE" sz="900" dirty="0"/>
              <a:t>:</a:t>
            </a:r>
          </a:p>
          <a:p>
            <a:pPr marL="352425" lvl="2" indent="-171450">
              <a:buFont typeface="Arial" panose="020B0604020202020204" pitchFamily="34" charset="0"/>
              <a:buChar char="•"/>
            </a:pPr>
            <a:r>
              <a:rPr lang="de-DE" sz="900" dirty="0" err="1"/>
              <a:t>Types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available</a:t>
            </a:r>
            <a:r>
              <a:rPr lang="de-DE" sz="900" dirty="0"/>
              <a:t> IC / Solutions</a:t>
            </a:r>
          </a:p>
          <a:p>
            <a:pPr marL="352425" lvl="2" indent="-171450">
              <a:buFont typeface="Arial" panose="020B0604020202020204" pitchFamily="34" charset="0"/>
              <a:buChar char="•"/>
            </a:pPr>
            <a:r>
              <a:rPr lang="de-DE" sz="900" dirty="0" err="1"/>
              <a:t>Introduction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demo</a:t>
            </a:r>
            <a:r>
              <a:rPr lang="de-DE" sz="900" dirty="0"/>
              <a:t> </a:t>
            </a:r>
            <a:r>
              <a:rPr lang="de-DE" sz="900" dirty="0" err="1"/>
              <a:t>tools</a:t>
            </a:r>
            <a:endParaRPr lang="de-DE" sz="900" dirty="0"/>
          </a:p>
          <a:p>
            <a:pPr marL="528638" lvl="3" indent="-171450">
              <a:buFont typeface="Arial" panose="020B0604020202020204" pitchFamily="34" charset="0"/>
              <a:buChar char="•"/>
            </a:pPr>
            <a:r>
              <a:rPr lang="de-DE" sz="900" dirty="0"/>
              <a:t>ARGEE V3 </a:t>
            </a:r>
            <a:r>
              <a:rPr lang="de-DE" sz="900" dirty="0" err="1"/>
              <a:t>demo</a:t>
            </a:r>
            <a:endParaRPr lang="de-DE" sz="900" dirty="0"/>
          </a:p>
          <a:p>
            <a:pPr marL="528638" lvl="3" indent="-171450">
              <a:buFont typeface="Arial" panose="020B0604020202020204" pitchFamily="34" charset="0"/>
              <a:buChar char="•"/>
            </a:pPr>
            <a:r>
              <a:rPr lang="de-DE" sz="900" dirty="0"/>
              <a:t>CODESYS V3.5 SP16</a:t>
            </a:r>
          </a:p>
          <a:p>
            <a:pPr lvl="1"/>
            <a:r>
              <a:rPr lang="de-DE" sz="900" b="0" dirty="0" err="1"/>
              <a:t>It</a:t>
            </a:r>
            <a:r>
              <a:rPr lang="de-DE" sz="900" b="0" dirty="0"/>
              <a:t> will also </a:t>
            </a:r>
            <a:r>
              <a:rPr lang="de-DE" sz="900" b="0" dirty="0" err="1"/>
              <a:t>contain</a:t>
            </a:r>
            <a:r>
              <a:rPr lang="de-DE" sz="900" b="0" dirty="0"/>
              <a:t> </a:t>
            </a:r>
            <a:r>
              <a:rPr lang="de-DE" sz="900" b="0" dirty="0" err="1"/>
              <a:t>ideas</a:t>
            </a:r>
            <a:r>
              <a:rPr lang="de-DE" sz="900" b="0" dirty="0"/>
              <a:t> on potential </a:t>
            </a:r>
            <a:r>
              <a:rPr lang="de-DE" sz="900" b="0" dirty="0" err="1"/>
              <a:t>applications</a:t>
            </a:r>
            <a:r>
              <a:rPr lang="de-DE" sz="900" b="0" dirty="0"/>
              <a:t>, but </a:t>
            </a:r>
            <a:r>
              <a:rPr lang="de-DE" sz="900" b="0" dirty="0" err="1"/>
              <a:t>no</a:t>
            </a:r>
            <a:r>
              <a:rPr lang="de-DE" sz="900" b="0" dirty="0"/>
              <a:t> </a:t>
            </a:r>
            <a:r>
              <a:rPr lang="de-DE" sz="900" b="0" dirty="0" err="1"/>
              <a:t>success</a:t>
            </a:r>
            <a:r>
              <a:rPr lang="de-DE" sz="900" b="0" dirty="0"/>
              <a:t> </a:t>
            </a:r>
            <a:r>
              <a:rPr lang="de-DE" sz="900" b="0" dirty="0" err="1"/>
              <a:t>stories</a:t>
            </a:r>
            <a:r>
              <a:rPr lang="de-DE" sz="900" b="0" dirty="0"/>
              <a:t> </a:t>
            </a:r>
            <a:r>
              <a:rPr lang="de-DE" sz="900" b="0" dirty="0" err="1"/>
              <a:t>or</a:t>
            </a:r>
            <a:r>
              <a:rPr lang="de-DE" sz="900" b="0" dirty="0"/>
              <a:t> real </a:t>
            </a:r>
            <a:r>
              <a:rPr lang="de-DE" sz="900" b="0" dirty="0" err="1"/>
              <a:t>world</a:t>
            </a:r>
            <a:r>
              <a:rPr lang="de-DE" sz="900" b="0" dirty="0"/>
              <a:t> </a:t>
            </a:r>
            <a:r>
              <a:rPr lang="de-DE" sz="900" b="0" dirty="0" err="1"/>
              <a:t>examples</a:t>
            </a:r>
            <a:r>
              <a:rPr lang="de-DE" sz="900" b="0" dirty="0"/>
              <a:t>.</a:t>
            </a:r>
          </a:p>
          <a:p>
            <a:pPr lvl="1"/>
            <a:endParaRPr lang="de-DE" sz="900" b="0" dirty="0"/>
          </a:p>
          <a:p>
            <a:pPr lvl="1"/>
            <a:r>
              <a:rPr lang="de-DE" sz="900" b="0" dirty="0" err="1"/>
              <a:t>If</a:t>
            </a:r>
            <a:r>
              <a:rPr lang="de-DE" sz="900" b="0" dirty="0"/>
              <a:t> i </a:t>
            </a:r>
            <a:r>
              <a:rPr lang="de-DE" sz="900" b="0" dirty="0" err="1"/>
              <a:t>can</a:t>
            </a:r>
            <a:r>
              <a:rPr lang="de-DE" sz="900" b="0" dirty="0"/>
              <a:t> </a:t>
            </a:r>
            <a:r>
              <a:rPr lang="de-DE" sz="900" b="0" dirty="0" err="1"/>
              <a:t>be</a:t>
            </a:r>
            <a:r>
              <a:rPr lang="de-DE" sz="900" b="0" dirty="0"/>
              <a:t> </a:t>
            </a:r>
            <a:r>
              <a:rPr lang="de-DE" sz="900" b="0" dirty="0" err="1"/>
              <a:t>of</a:t>
            </a:r>
            <a:r>
              <a:rPr lang="de-DE" sz="900" b="0" dirty="0"/>
              <a:t> </a:t>
            </a:r>
            <a:r>
              <a:rPr lang="de-DE" sz="900" b="0" dirty="0" err="1"/>
              <a:t>assistance</a:t>
            </a:r>
            <a:r>
              <a:rPr lang="de-DE" sz="900" b="0" dirty="0"/>
              <a:t> </a:t>
            </a:r>
            <a:r>
              <a:rPr lang="de-DE" sz="900" b="0" dirty="0" err="1"/>
              <a:t>or</a:t>
            </a:r>
            <a:r>
              <a:rPr lang="de-DE" sz="900" b="0" dirty="0"/>
              <a:t> </a:t>
            </a:r>
            <a:r>
              <a:rPr lang="de-DE" sz="900" b="0" dirty="0" err="1"/>
              <a:t>you</a:t>
            </a:r>
            <a:r>
              <a:rPr lang="de-DE" sz="900" b="0" dirty="0"/>
              <a:t> </a:t>
            </a:r>
            <a:r>
              <a:rPr lang="de-DE" sz="900" b="0" dirty="0" err="1"/>
              <a:t>want</a:t>
            </a:r>
            <a:r>
              <a:rPr lang="de-DE" sz="900" b="0" dirty="0"/>
              <a:t> </a:t>
            </a:r>
            <a:r>
              <a:rPr lang="de-DE" sz="900" b="0" dirty="0" err="1"/>
              <a:t>to</a:t>
            </a:r>
            <a:r>
              <a:rPr lang="de-DE" sz="900" b="0" dirty="0"/>
              <a:t> </a:t>
            </a:r>
            <a:r>
              <a:rPr lang="de-DE" sz="900" b="0" dirty="0" err="1"/>
              <a:t>provide</a:t>
            </a:r>
            <a:r>
              <a:rPr lang="de-DE" sz="900" b="0" dirty="0"/>
              <a:t> </a:t>
            </a:r>
            <a:r>
              <a:rPr lang="de-DE" sz="900" b="0" dirty="0" err="1"/>
              <a:t>feedback</a:t>
            </a:r>
            <a:r>
              <a:rPr lang="de-DE" sz="900" b="0" dirty="0"/>
              <a:t> </a:t>
            </a:r>
            <a:r>
              <a:rPr lang="de-DE" sz="900" b="0" dirty="0" err="1"/>
              <a:t>to</a:t>
            </a:r>
            <a:r>
              <a:rPr lang="de-DE" sz="900" b="0" dirty="0"/>
              <a:t> </a:t>
            </a:r>
            <a:r>
              <a:rPr lang="de-DE" sz="900" b="0" dirty="0" err="1"/>
              <a:t>this</a:t>
            </a:r>
            <a:r>
              <a:rPr lang="de-DE" sz="900" b="0" dirty="0"/>
              <a:t> </a:t>
            </a:r>
            <a:r>
              <a:rPr lang="de-DE" sz="900" b="0" dirty="0" err="1"/>
              <a:t>document</a:t>
            </a:r>
            <a:r>
              <a:rPr lang="de-DE" sz="900" b="0" dirty="0"/>
              <a:t> </a:t>
            </a:r>
            <a:r>
              <a:rPr lang="de-DE" sz="900" b="0" dirty="0" err="1"/>
              <a:t>or</a:t>
            </a:r>
            <a:r>
              <a:rPr lang="de-DE" sz="900" b="0" dirty="0"/>
              <a:t> </a:t>
            </a:r>
            <a:r>
              <a:rPr lang="de-DE" sz="900" b="0" dirty="0" err="1"/>
              <a:t>technology</a:t>
            </a:r>
            <a:r>
              <a:rPr lang="de-DE" sz="900" b="0" dirty="0"/>
              <a:t>, </a:t>
            </a:r>
            <a:r>
              <a:rPr lang="de-DE" sz="900" b="0" dirty="0" err="1"/>
              <a:t>please</a:t>
            </a:r>
            <a:r>
              <a:rPr lang="de-DE" sz="900" b="0" dirty="0"/>
              <a:t> do not </a:t>
            </a:r>
            <a:r>
              <a:rPr lang="de-DE" sz="900" b="0" dirty="0" err="1"/>
              <a:t>hesitate</a:t>
            </a:r>
            <a:r>
              <a:rPr lang="de-DE" sz="900" b="0" dirty="0"/>
              <a:t> </a:t>
            </a:r>
            <a:r>
              <a:rPr lang="de-DE" sz="900" b="0" dirty="0" err="1"/>
              <a:t>to</a:t>
            </a:r>
            <a:r>
              <a:rPr lang="de-DE" sz="900" b="0" dirty="0"/>
              <a:t> </a:t>
            </a:r>
            <a:r>
              <a:rPr lang="de-DE" sz="900" b="0" dirty="0" err="1"/>
              <a:t>contact</a:t>
            </a:r>
            <a:r>
              <a:rPr lang="de-DE" sz="900" b="0" dirty="0"/>
              <a:t> me.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355F0D7-0427-6610-BF6B-CEFBBABF63E2}"/>
              </a:ext>
            </a:extLst>
          </p:cNvPr>
          <p:cNvSpPr/>
          <p:nvPr/>
        </p:nvSpPr>
        <p:spPr>
          <a:xfrm>
            <a:off x="5529479" y="1148061"/>
            <a:ext cx="2709644" cy="341947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08000" rtlCol="0" anchor="t">
            <a:noAutofit/>
          </a:bodyPr>
          <a:lstStyle/>
          <a:p>
            <a:pPr algn="l"/>
            <a:endParaRPr lang="de-DE" sz="1200" dirty="0" err="1">
              <a:solidFill>
                <a:schemeClr val="tx1"/>
              </a:solidFill>
            </a:endParaRPr>
          </a:p>
        </p:txBody>
      </p:sp>
      <p:pic>
        <p:nvPicPr>
          <p:cNvPr id="15" name="Bildplatzhalter 5">
            <a:extLst>
              <a:ext uri="{FF2B5EF4-FFF2-40B4-BE49-F238E27FC236}">
                <a16:creationId xmlns:a16="http://schemas.microsoft.com/office/drawing/2014/main" id="{0B54E2C3-27E6-E890-08D8-B979D02E95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1" t="15734" r="18055"/>
          <a:stretch/>
        </p:blipFill>
        <p:spPr>
          <a:xfrm>
            <a:off x="5759446" y="1371927"/>
            <a:ext cx="2263776" cy="1600200"/>
          </a:xfrm>
          <a:prstGeom prst="rect">
            <a:avLst/>
          </a:prstGeo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21C12C5D-0503-4CB4-889A-61C24D3CE8FB}"/>
              </a:ext>
            </a:extLst>
          </p:cNvPr>
          <p:cNvSpPr txBox="1">
            <a:spLocks/>
          </p:cNvSpPr>
          <p:nvPr/>
        </p:nvSpPr>
        <p:spPr bwMode="gray">
          <a:xfrm>
            <a:off x="5529479" y="3195993"/>
            <a:ext cx="2493742" cy="212400"/>
          </a:xfrm>
          <a:prstGeom prst="rect">
            <a:avLst/>
          </a:prstGeom>
          <a:solidFill>
            <a:schemeClr val="accent3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Wingdings 2" panose="05020102010507070707" pitchFamily="18" charset="2"/>
              <a:buChar char="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7188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538163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895350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07632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257300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         Hendrik Schnabel</a:t>
            </a:r>
            <a:endParaRPr lang="en-FI" sz="100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9D3C7F49-4520-94BA-C1D5-D0CAC3ECD624}"/>
              </a:ext>
            </a:extLst>
          </p:cNvPr>
          <p:cNvSpPr txBox="1">
            <a:spLocks/>
          </p:cNvSpPr>
          <p:nvPr/>
        </p:nvSpPr>
        <p:spPr>
          <a:xfrm>
            <a:off x="5759445" y="3519893"/>
            <a:ext cx="2263777" cy="385357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Wingdings 2" panose="05020102010507070707" pitchFamily="18" charset="2"/>
              <a:buChar char="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8163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5350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632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7300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Product Manager UHF RFID systems</a:t>
            </a:r>
            <a:endParaRPr lang="en-FI" sz="1000" b="1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B3C43EEC-645A-B7C8-E089-520A7D59EC99}"/>
              </a:ext>
            </a:extLst>
          </p:cNvPr>
          <p:cNvSpPr txBox="1">
            <a:spLocks/>
          </p:cNvSpPr>
          <p:nvPr/>
        </p:nvSpPr>
        <p:spPr>
          <a:xfrm>
            <a:off x="5759444" y="3977806"/>
            <a:ext cx="2263777" cy="23522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Wingdings 2" panose="05020102010507070707" pitchFamily="18" charset="2"/>
              <a:buChar char="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8163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5350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632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7300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FI" sz="1000" dirty="0"/>
              <a:t>+</a:t>
            </a:r>
            <a:r>
              <a:rPr lang="en-US" sz="1000" dirty="0"/>
              <a:t>49 151 16773699</a:t>
            </a:r>
          </a:p>
          <a:p>
            <a:r>
              <a:rPr lang="en-US" sz="1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Hendrik.Schnabel@turck.com</a:t>
            </a:r>
            <a:r>
              <a:rPr lang="en-US" sz="1000" dirty="0"/>
              <a:t> </a:t>
            </a:r>
            <a:endParaRPr lang="en-FI" sz="1000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D20160EF-4543-DF1A-2487-7B1E4DBDE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928" y="2861935"/>
            <a:ext cx="231668" cy="2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2863A-3580-452E-9741-A73039836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AS3213T – </a:t>
            </a:r>
            <a:r>
              <a:rPr lang="de-DE" dirty="0" err="1"/>
              <a:t>Temperature</a:t>
            </a:r>
            <a:endParaRPr lang="de-DE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83F085-686B-4FCB-9758-30F9960326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F5DDB7-466C-469E-979A-2960021F02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7BD99-2A1C-4BFA-9C3B-DA0D50C35A5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1BB74D-42FA-77EB-78E5-47C4D59C42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798" y="1347317"/>
            <a:ext cx="4140199" cy="3862505"/>
          </a:xfrm>
        </p:spPr>
        <p:txBody>
          <a:bodyPr/>
          <a:lstStyle/>
          <a:p>
            <a:pPr algn="just"/>
            <a:r>
              <a:rPr lang="de-DE" sz="1000" b="1" dirty="0"/>
              <a:t>Key </a:t>
            </a:r>
            <a:r>
              <a:rPr lang="de-DE" sz="1000" b="1" dirty="0" err="1"/>
              <a:t>facts</a:t>
            </a:r>
            <a:endParaRPr lang="de-DE" sz="1000" b="1" dirty="0"/>
          </a:p>
          <a:p>
            <a:pPr algn="just"/>
            <a:r>
              <a:rPr lang="de-DE" sz="1000" dirty="0"/>
              <a:t>Below </a:t>
            </a:r>
            <a:r>
              <a:rPr lang="de-DE" sz="1000" dirty="0" err="1"/>
              <a:t>some</a:t>
            </a:r>
            <a:r>
              <a:rPr lang="de-DE" sz="1000" dirty="0"/>
              <a:t> </a:t>
            </a:r>
            <a:r>
              <a:rPr lang="de-DE" sz="1000" dirty="0" err="1"/>
              <a:t>key</a:t>
            </a:r>
            <a:r>
              <a:rPr lang="de-DE" sz="1000" dirty="0"/>
              <a:t> </a:t>
            </a:r>
            <a:r>
              <a:rPr lang="de-DE" sz="1000" dirty="0" err="1"/>
              <a:t>facts</a:t>
            </a:r>
            <a:r>
              <a:rPr lang="de-DE" sz="1000" dirty="0"/>
              <a:t> </a:t>
            </a:r>
            <a:r>
              <a:rPr lang="de-DE" sz="1000" dirty="0" err="1"/>
              <a:t>about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temperature</a:t>
            </a:r>
            <a:r>
              <a:rPr lang="de-DE" sz="1000" dirty="0"/>
              <a:t> </a:t>
            </a:r>
            <a:r>
              <a:rPr lang="de-DE" sz="1000" dirty="0" err="1"/>
              <a:t>sensing</a:t>
            </a:r>
            <a:r>
              <a:rPr lang="de-DE" sz="1000" dirty="0"/>
              <a:t> </a:t>
            </a:r>
            <a:r>
              <a:rPr lang="de-DE" sz="1000" dirty="0" err="1"/>
              <a:t>element</a:t>
            </a:r>
            <a:r>
              <a:rPr lang="de-DE" sz="1000" dirty="0"/>
              <a:t>.</a:t>
            </a:r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r>
              <a:rPr lang="de-DE" sz="1000" dirty="0"/>
              <a:t>The </a:t>
            </a:r>
            <a:r>
              <a:rPr lang="de-DE" sz="1000" dirty="0" err="1"/>
              <a:t>sensor</a:t>
            </a:r>
            <a:r>
              <a:rPr lang="de-DE" sz="1000" dirty="0"/>
              <a:t> </a:t>
            </a:r>
            <a:r>
              <a:rPr lang="de-DE" sz="1000" dirty="0" err="1"/>
              <a:t>itself</a:t>
            </a:r>
            <a:r>
              <a:rPr lang="de-DE" sz="1000" dirty="0"/>
              <a:t> </a:t>
            </a:r>
            <a:r>
              <a:rPr lang="de-DE" sz="1000" dirty="0" err="1"/>
              <a:t>is</a:t>
            </a:r>
            <a:r>
              <a:rPr lang="de-DE" sz="1000" dirty="0"/>
              <a:t> </a:t>
            </a:r>
            <a:r>
              <a:rPr lang="de-DE" sz="1000" dirty="0" err="1"/>
              <a:t>capable</a:t>
            </a:r>
            <a:r>
              <a:rPr lang="de-DE" sz="1000" dirty="0"/>
              <a:t>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operate</a:t>
            </a:r>
            <a:r>
              <a:rPr lang="de-DE" sz="1000" dirty="0"/>
              <a:t> </a:t>
            </a:r>
            <a:r>
              <a:rPr lang="de-DE" sz="1000" dirty="0" err="1"/>
              <a:t>even</a:t>
            </a:r>
            <a:r>
              <a:rPr lang="de-DE" sz="1000" dirty="0"/>
              <a:t> in </a:t>
            </a:r>
            <a:r>
              <a:rPr lang="de-DE" sz="1000" dirty="0" err="1"/>
              <a:t>higher</a:t>
            </a:r>
            <a:r>
              <a:rPr lang="de-DE" sz="1000" dirty="0"/>
              <a:t> </a:t>
            </a:r>
            <a:r>
              <a:rPr lang="de-DE" sz="1000" dirty="0" err="1"/>
              <a:t>temperature</a:t>
            </a:r>
            <a:r>
              <a:rPr lang="de-DE" sz="1000" dirty="0"/>
              <a:t> </a:t>
            </a:r>
            <a:r>
              <a:rPr lang="de-DE" sz="1000" dirty="0" err="1"/>
              <a:t>environments</a:t>
            </a:r>
            <a:r>
              <a:rPr lang="de-DE" sz="1000" dirty="0"/>
              <a:t> </a:t>
            </a:r>
            <a:r>
              <a:rPr lang="de-DE" sz="1000" dirty="0" err="1"/>
              <a:t>than</a:t>
            </a:r>
            <a:r>
              <a:rPr lang="de-DE" sz="1000" dirty="0"/>
              <a:t> </a:t>
            </a:r>
            <a:r>
              <a:rPr lang="de-DE" sz="1000" dirty="0" err="1"/>
              <a:t>standard</a:t>
            </a:r>
            <a:r>
              <a:rPr lang="de-DE" sz="1000" dirty="0"/>
              <a:t> IC. Most </a:t>
            </a:r>
            <a:r>
              <a:rPr lang="de-DE" sz="1000" dirty="0" err="1"/>
              <a:t>standard</a:t>
            </a:r>
            <a:r>
              <a:rPr lang="de-DE" sz="1000" dirty="0"/>
              <a:t> IC on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market</a:t>
            </a:r>
            <a:r>
              <a:rPr lang="de-DE" sz="1000" dirty="0"/>
              <a:t> </a:t>
            </a:r>
            <a:r>
              <a:rPr lang="de-DE" sz="1000" dirty="0" err="1"/>
              <a:t>are</a:t>
            </a:r>
            <a:r>
              <a:rPr lang="de-DE" sz="1000" dirty="0"/>
              <a:t> </a:t>
            </a:r>
            <a:r>
              <a:rPr lang="de-DE" sz="1000" dirty="0" err="1"/>
              <a:t>only</a:t>
            </a:r>
            <a:r>
              <a:rPr lang="de-DE" sz="1000" dirty="0"/>
              <a:t> </a:t>
            </a:r>
            <a:r>
              <a:rPr lang="de-DE" sz="1000" dirty="0" err="1"/>
              <a:t>capable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maximum +80/+85°C </a:t>
            </a:r>
            <a:r>
              <a:rPr lang="de-DE" sz="1000" dirty="0" err="1"/>
              <a:t>operation</a:t>
            </a:r>
            <a:r>
              <a:rPr lang="de-DE" sz="1000" dirty="0"/>
              <a:t> </a:t>
            </a:r>
            <a:r>
              <a:rPr lang="de-DE" sz="1000" dirty="0" err="1"/>
              <a:t>temperature</a:t>
            </a:r>
            <a:r>
              <a:rPr lang="de-DE" sz="1000" dirty="0"/>
              <a:t>.</a:t>
            </a:r>
          </a:p>
          <a:p>
            <a:pPr algn="just"/>
            <a:endParaRPr lang="de-DE" sz="1000" dirty="0"/>
          </a:p>
          <a:p>
            <a:pPr algn="just"/>
            <a:endParaRPr lang="de-DE" sz="1000" dirty="0"/>
          </a:p>
          <a:p>
            <a:pPr algn="just"/>
            <a:r>
              <a:rPr lang="de-DE" sz="700" dirty="0"/>
              <a:t>* A </a:t>
            </a:r>
            <a:r>
              <a:rPr lang="de-DE" sz="700" dirty="0" err="1"/>
              <a:t>typical</a:t>
            </a:r>
            <a:r>
              <a:rPr lang="de-DE" sz="700" dirty="0"/>
              <a:t> </a:t>
            </a:r>
            <a:r>
              <a:rPr lang="de-DE" sz="700" dirty="0" err="1"/>
              <a:t>read</a:t>
            </a:r>
            <a:r>
              <a:rPr lang="de-DE" sz="700" dirty="0"/>
              <a:t> </a:t>
            </a:r>
            <a:r>
              <a:rPr lang="de-DE" sz="700" dirty="0" err="1"/>
              <a:t>operation</a:t>
            </a:r>
            <a:r>
              <a:rPr lang="de-DE" sz="700" dirty="0"/>
              <a:t> </a:t>
            </a:r>
            <a:r>
              <a:rPr lang="de-DE" sz="700" dirty="0" err="1"/>
              <a:t>of</a:t>
            </a:r>
            <a:r>
              <a:rPr lang="de-DE" sz="700" dirty="0"/>
              <a:t> </a:t>
            </a:r>
            <a:r>
              <a:rPr lang="de-DE" sz="700" dirty="0" err="1"/>
              <a:t>the</a:t>
            </a:r>
            <a:r>
              <a:rPr lang="de-DE" sz="700" dirty="0"/>
              <a:t> tag </a:t>
            </a:r>
            <a:r>
              <a:rPr lang="de-DE" sz="700" dirty="0" err="1"/>
              <a:t>itself</a:t>
            </a:r>
            <a:r>
              <a:rPr lang="de-DE" sz="700" dirty="0"/>
              <a:t> </a:t>
            </a:r>
            <a:r>
              <a:rPr lang="de-DE" sz="700" dirty="0" err="1"/>
              <a:t>lasts</a:t>
            </a:r>
            <a:r>
              <a:rPr lang="de-DE" sz="700" dirty="0"/>
              <a:t> ~10ms, so </a:t>
            </a:r>
            <a:r>
              <a:rPr lang="de-DE" sz="700" dirty="0" err="1"/>
              <a:t>compared</a:t>
            </a:r>
            <a:r>
              <a:rPr lang="de-DE" sz="700" dirty="0"/>
              <a:t> </a:t>
            </a:r>
            <a:r>
              <a:rPr lang="de-DE" sz="700" dirty="0" err="1"/>
              <a:t>to</a:t>
            </a:r>
            <a:r>
              <a:rPr lang="de-DE" sz="700" dirty="0"/>
              <a:t> a </a:t>
            </a:r>
            <a:r>
              <a:rPr lang="de-DE" sz="700" dirty="0" err="1"/>
              <a:t>standard</a:t>
            </a:r>
            <a:r>
              <a:rPr lang="de-DE" sz="700" dirty="0"/>
              <a:t> </a:t>
            </a:r>
            <a:r>
              <a:rPr lang="de-DE" sz="700" dirty="0" err="1"/>
              <a:t>read</a:t>
            </a:r>
            <a:r>
              <a:rPr lang="de-DE" sz="700" dirty="0"/>
              <a:t> </a:t>
            </a:r>
            <a:r>
              <a:rPr lang="de-DE" sz="700" dirty="0" err="1"/>
              <a:t>operation</a:t>
            </a:r>
            <a:r>
              <a:rPr lang="de-DE" sz="700" dirty="0"/>
              <a:t> </a:t>
            </a:r>
            <a:r>
              <a:rPr lang="de-DE" sz="700" dirty="0" err="1"/>
              <a:t>of</a:t>
            </a:r>
            <a:r>
              <a:rPr lang="de-DE" sz="700" dirty="0"/>
              <a:t> an EPC, </a:t>
            </a:r>
            <a:r>
              <a:rPr lang="de-DE" sz="700" dirty="0" err="1"/>
              <a:t>the</a:t>
            </a:r>
            <a:r>
              <a:rPr lang="de-DE" sz="700" dirty="0"/>
              <a:t> </a:t>
            </a:r>
            <a:r>
              <a:rPr lang="de-DE" sz="700" dirty="0" err="1"/>
              <a:t>duration</a:t>
            </a:r>
            <a:r>
              <a:rPr lang="de-DE" sz="700" dirty="0"/>
              <a:t> </a:t>
            </a:r>
            <a:r>
              <a:rPr lang="de-DE" sz="700" dirty="0" err="1"/>
              <a:t>of</a:t>
            </a:r>
            <a:r>
              <a:rPr lang="de-DE" sz="700" dirty="0"/>
              <a:t> </a:t>
            </a:r>
            <a:r>
              <a:rPr lang="de-DE" sz="700" dirty="0" err="1"/>
              <a:t>the</a:t>
            </a:r>
            <a:r>
              <a:rPr lang="de-DE" sz="700" dirty="0"/>
              <a:t> </a:t>
            </a:r>
            <a:r>
              <a:rPr lang="de-DE" sz="700" dirty="0" err="1"/>
              <a:t>measurement</a:t>
            </a:r>
            <a:r>
              <a:rPr lang="de-DE" sz="700" dirty="0"/>
              <a:t> </a:t>
            </a:r>
            <a:r>
              <a:rPr lang="de-DE" sz="700" dirty="0" err="1"/>
              <a:t>does</a:t>
            </a:r>
            <a:r>
              <a:rPr lang="de-DE" sz="700" dirty="0"/>
              <a:t> not </a:t>
            </a:r>
            <a:r>
              <a:rPr lang="de-DE" sz="700" dirty="0" err="1"/>
              <a:t>affect</a:t>
            </a:r>
            <a:r>
              <a:rPr lang="de-DE" sz="700" dirty="0"/>
              <a:t> </a:t>
            </a:r>
            <a:r>
              <a:rPr lang="de-DE" sz="700" dirty="0" err="1"/>
              <a:t>the</a:t>
            </a:r>
            <a:r>
              <a:rPr lang="de-DE" sz="700" dirty="0"/>
              <a:t> total </a:t>
            </a:r>
            <a:r>
              <a:rPr lang="de-DE" sz="700" dirty="0" err="1"/>
              <a:t>duration</a:t>
            </a:r>
            <a:r>
              <a:rPr lang="de-DE" sz="700" dirty="0"/>
              <a:t> </a:t>
            </a:r>
            <a:r>
              <a:rPr lang="de-DE" sz="700" dirty="0" err="1"/>
              <a:t>of</a:t>
            </a:r>
            <a:r>
              <a:rPr lang="de-DE" sz="700" dirty="0"/>
              <a:t> a </a:t>
            </a:r>
            <a:r>
              <a:rPr lang="de-DE" sz="700" dirty="0" err="1"/>
              <a:t>reading</a:t>
            </a:r>
            <a:r>
              <a:rPr lang="de-DE" sz="700" dirty="0"/>
              <a:t> </a:t>
            </a:r>
            <a:r>
              <a:rPr lang="de-DE" sz="700" dirty="0" err="1"/>
              <a:t>cycle</a:t>
            </a:r>
            <a:r>
              <a:rPr lang="de-DE" sz="700" dirty="0"/>
              <a:t>!</a:t>
            </a:r>
          </a:p>
          <a:p>
            <a:pPr algn="just"/>
            <a:r>
              <a:rPr lang="de-DE" sz="700" dirty="0">
                <a:solidFill>
                  <a:srgbClr val="FF0000"/>
                </a:solidFill>
              </a:rPr>
              <a:t>** </a:t>
            </a:r>
            <a:r>
              <a:rPr lang="de-DE" sz="700" dirty="0" err="1">
                <a:solidFill>
                  <a:srgbClr val="FF0000"/>
                </a:solidFill>
              </a:rPr>
              <a:t>Accuracy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can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be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recalibrated</a:t>
            </a:r>
            <a:r>
              <a:rPr lang="de-DE" sz="700" dirty="0">
                <a:solidFill>
                  <a:srgbClr val="FF0000"/>
                </a:solidFill>
              </a:rPr>
              <a:t>, but </a:t>
            </a:r>
            <a:r>
              <a:rPr lang="de-DE" sz="700" dirty="0" err="1">
                <a:solidFill>
                  <a:srgbClr val="FF0000"/>
                </a:solidFill>
              </a:rPr>
              <a:t>the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operating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temperature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range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than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changes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  <a:r>
              <a:rPr lang="de-DE" sz="700" dirty="0" err="1">
                <a:solidFill>
                  <a:srgbClr val="FF0000"/>
                </a:solidFill>
              </a:rPr>
              <a:t>from</a:t>
            </a:r>
            <a:r>
              <a:rPr lang="de-DE" sz="700" dirty="0">
                <a:solidFill>
                  <a:srgbClr val="FF0000"/>
                </a:solidFill>
              </a:rPr>
              <a:t>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de-DE" sz="700" dirty="0"/>
          </a:p>
        </p:txBody>
      </p:sp>
      <p:graphicFrame>
        <p:nvGraphicFramePr>
          <p:cNvPr id="10" name="Tabelle 7">
            <a:extLst>
              <a:ext uri="{FF2B5EF4-FFF2-40B4-BE49-F238E27FC236}">
                <a16:creationId xmlns:a16="http://schemas.microsoft.com/office/drawing/2014/main" id="{51340E8F-B218-CD25-BAC6-FD140B368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22763"/>
              </p:ext>
            </p:extLst>
          </p:nvPr>
        </p:nvGraphicFramePr>
        <p:xfrm>
          <a:off x="431800" y="1862453"/>
          <a:ext cx="4140196" cy="1371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96872">
                  <a:extLst>
                    <a:ext uri="{9D8B030D-6E8A-4147-A177-3AD203B41FA5}">
                      <a16:colId xmlns:a16="http://schemas.microsoft.com/office/drawing/2014/main" val="3210884143"/>
                    </a:ext>
                  </a:extLst>
                </a:gridCol>
                <a:gridCol w="560831">
                  <a:extLst>
                    <a:ext uri="{9D8B030D-6E8A-4147-A177-3AD203B41FA5}">
                      <a16:colId xmlns:a16="http://schemas.microsoft.com/office/drawing/2014/main" val="1410696543"/>
                    </a:ext>
                  </a:extLst>
                </a:gridCol>
                <a:gridCol w="560831">
                  <a:extLst>
                    <a:ext uri="{9D8B030D-6E8A-4147-A177-3AD203B41FA5}">
                      <a16:colId xmlns:a16="http://schemas.microsoft.com/office/drawing/2014/main" val="2999699401"/>
                    </a:ext>
                  </a:extLst>
                </a:gridCol>
                <a:gridCol w="560831">
                  <a:extLst>
                    <a:ext uri="{9D8B030D-6E8A-4147-A177-3AD203B41FA5}">
                      <a16:colId xmlns:a16="http://schemas.microsoft.com/office/drawing/2014/main" val="2462473440"/>
                    </a:ext>
                  </a:extLst>
                </a:gridCol>
                <a:gridCol w="560831">
                  <a:extLst>
                    <a:ext uri="{9D8B030D-6E8A-4147-A177-3AD203B41FA5}">
                      <a16:colId xmlns:a16="http://schemas.microsoft.com/office/drawing/2014/main" val="1057935954"/>
                    </a:ext>
                  </a:extLst>
                </a:gridCol>
              </a:tblGrid>
              <a:tr h="214486"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>
                          <a:solidFill>
                            <a:schemeClr val="tx1"/>
                          </a:solidFill>
                        </a:rPr>
                        <a:t>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>
                          <a:solidFill>
                            <a:schemeClr val="tx1"/>
                          </a:solidFill>
                        </a:rPr>
                        <a:t>Typ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>
                          <a:solidFill>
                            <a:schemeClr val="tx1"/>
                          </a:solidFill>
                        </a:rPr>
                        <a:t>Max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653845"/>
                  </a:ext>
                </a:extLst>
              </a:tr>
              <a:tr h="214486"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Operating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</a:rPr>
                        <a:t>temperature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</a:rPr>
                        <a:t>range</a:t>
                      </a:r>
                      <a:endParaRPr lang="de-DE" sz="9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-40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+125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°C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528687"/>
                  </a:ext>
                </a:extLst>
              </a:tr>
              <a:tr h="214486">
                <a:tc>
                  <a:txBody>
                    <a:bodyPr/>
                    <a:lstStyle/>
                    <a:p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Storage </a:t>
                      </a:r>
                      <a:r>
                        <a:rPr lang="de-DE" sz="900" b="0" dirty="0" err="1">
                          <a:solidFill>
                            <a:schemeClr val="tx1"/>
                          </a:solidFill>
                        </a:rPr>
                        <a:t>temperatue</a:t>
                      </a:r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900" b="0" dirty="0" err="1">
                          <a:solidFill>
                            <a:schemeClr val="tx1"/>
                          </a:solidFill>
                        </a:rPr>
                        <a:t>range</a:t>
                      </a:r>
                      <a:endParaRPr lang="de-DE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-70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+250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°C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9324429"/>
                  </a:ext>
                </a:extLst>
              </a:tr>
              <a:tr h="214486"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de-DE" sz="9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± 0.35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252821"/>
                  </a:ext>
                </a:extLst>
              </a:tr>
              <a:tr h="214486">
                <a:tc>
                  <a:txBody>
                    <a:bodyPr/>
                    <a:lstStyle/>
                    <a:p>
                      <a:r>
                        <a:rPr lang="de-DE" sz="900" b="0">
                          <a:solidFill>
                            <a:schemeClr val="tx1"/>
                          </a:solidFill>
                        </a:rPr>
                        <a:t>Measurement time</a:t>
                      </a:r>
                      <a:endParaRPr lang="de-DE" sz="900" b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140*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µs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0312486"/>
                  </a:ext>
                </a:extLst>
              </a:tr>
              <a:tr h="214486">
                <a:tc>
                  <a:txBody>
                    <a:bodyPr/>
                    <a:lstStyle/>
                    <a:p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Typ. </a:t>
                      </a:r>
                      <a:r>
                        <a:rPr lang="de-DE" sz="900" b="0" dirty="0" err="1">
                          <a:solidFill>
                            <a:schemeClr val="tx1"/>
                          </a:solidFill>
                        </a:rPr>
                        <a:t>accuracy</a:t>
                      </a:r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 (after </a:t>
                      </a:r>
                      <a:r>
                        <a:rPr lang="de-DE" sz="900" b="0" dirty="0" err="1">
                          <a:solidFill>
                            <a:schemeClr val="tx1"/>
                          </a:solidFill>
                        </a:rPr>
                        <a:t>calibration</a:t>
                      </a:r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± 2</a:t>
                      </a:r>
                      <a:r>
                        <a:rPr lang="de-DE" sz="900" dirty="0">
                          <a:solidFill>
                            <a:srgbClr val="FF0000"/>
                          </a:solidFill>
                        </a:rPr>
                        <a:t>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°C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6371243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B4CAFE58-9892-C2F2-64D4-43870F560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114" y="856602"/>
            <a:ext cx="1901711" cy="88829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656729E-F17D-1EA4-5394-C6FC215DF17A}"/>
              </a:ext>
            </a:extLst>
          </p:cNvPr>
          <p:cNvSpPr txBox="1"/>
          <p:nvPr/>
        </p:nvSpPr>
        <p:spPr>
          <a:xfrm>
            <a:off x="5515089" y="1761219"/>
            <a:ext cx="3197111" cy="26224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15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900" dirty="0"/>
              <a:t>The </a:t>
            </a:r>
            <a:r>
              <a:rPr lang="de-DE" sz="900" dirty="0" err="1"/>
              <a:t>sensor</a:t>
            </a:r>
            <a:r>
              <a:rPr lang="de-DE" sz="900" dirty="0"/>
              <a:t> IC </a:t>
            </a:r>
            <a:r>
              <a:rPr lang="de-DE" sz="900" dirty="0" err="1"/>
              <a:t>is</a:t>
            </a:r>
            <a:r>
              <a:rPr lang="de-DE" sz="900" dirty="0"/>
              <a:t> </a:t>
            </a:r>
            <a:r>
              <a:rPr lang="de-DE" sz="900" dirty="0" err="1"/>
              <a:t>made</a:t>
            </a:r>
            <a:r>
              <a:rPr lang="de-DE" sz="900" dirty="0"/>
              <a:t> </a:t>
            </a:r>
            <a:r>
              <a:rPr lang="de-DE" sz="900" dirty="0" err="1"/>
              <a:t>by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company</a:t>
            </a:r>
            <a:r>
              <a:rPr lang="de-DE" sz="900" dirty="0"/>
              <a:t> </a:t>
            </a:r>
            <a:r>
              <a:rPr lang="de-DE" sz="900" b="1" dirty="0" err="1"/>
              <a:t>asygn</a:t>
            </a:r>
            <a:r>
              <a:rPr lang="de-DE" sz="900" dirty="0"/>
              <a:t>, </a:t>
            </a:r>
            <a:r>
              <a:rPr lang="de-DE" sz="900" dirty="0" err="1"/>
              <a:t>which</a:t>
            </a:r>
            <a:r>
              <a:rPr lang="de-DE" sz="900" dirty="0"/>
              <a:t> </a:t>
            </a:r>
            <a:r>
              <a:rPr lang="de-DE" sz="900" dirty="0" err="1"/>
              <a:t>is</a:t>
            </a:r>
            <a:r>
              <a:rPr lang="de-DE" sz="900" dirty="0"/>
              <a:t> </a:t>
            </a:r>
            <a:r>
              <a:rPr lang="de-DE" sz="900" dirty="0" err="1"/>
              <a:t>based</a:t>
            </a:r>
            <a:r>
              <a:rPr lang="de-DE" sz="900" dirty="0"/>
              <a:t> in France (Grenoble). </a:t>
            </a:r>
            <a:r>
              <a:rPr lang="de-DE" sz="900" dirty="0" err="1"/>
              <a:t>Their</a:t>
            </a:r>
            <a:r>
              <a:rPr lang="de-DE" sz="900" dirty="0"/>
              <a:t> </a:t>
            </a:r>
            <a:r>
              <a:rPr lang="de-DE" sz="900" dirty="0" err="1"/>
              <a:t>key</a:t>
            </a:r>
            <a:r>
              <a:rPr lang="de-DE" sz="900" dirty="0"/>
              <a:t> </a:t>
            </a:r>
            <a:r>
              <a:rPr lang="de-DE" sz="900" dirty="0" err="1"/>
              <a:t>focus</a:t>
            </a:r>
            <a:r>
              <a:rPr lang="de-DE" sz="900" dirty="0"/>
              <a:t> </a:t>
            </a:r>
            <a:r>
              <a:rPr lang="de-DE" sz="900" dirty="0" err="1"/>
              <a:t>is</a:t>
            </a:r>
            <a:r>
              <a:rPr lang="de-DE" sz="900" dirty="0"/>
              <a:t> electronic </a:t>
            </a:r>
            <a:r>
              <a:rPr lang="de-DE" sz="900" dirty="0" err="1"/>
              <a:t>system</a:t>
            </a:r>
            <a:r>
              <a:rPr lang="de-DE" sz="900" dirty="0"/>
              <a:t> design </a:t>
            </a:r>
            <a:r>
              <a:rPr lang="de-DE" sz="900" dirty="0" err="1"/>
              <a:t>for</a:t>
            </a:r>
            <a:r>
              <a:rPr lang="de-DE" sz="900" dirty="0"/>
              <a:t> RF but also </a:t>
            </a:r>
            <a:r>
              <a:rPr lang="de-DE" sz="900" dirty="0" err="1"/>
              <a:t>general</a:t>
            </a:r>
            <a:r>
              <a:rPr lang="de-DE" sz="900" dirty="0"/>
              <a:t> </a:t>
            </a:r>
            <a:r>
              <a:rPr lang="de-DE" sz="900" dirty="0" err="1"/>
              <a:t>sensor</a:t>
            </a:r>
            <a:r>
              <a:rPr lang="de-DE" sz="900" dirty="0"/>
              <a:t> </a:t>
            </a:r>
            <a:r>
              <a:rPr lang="de-DE" sz="900" dirty="0" err="1"/>
              <a:t>interfaces</a:t>
            </a:r>
            <a:r>
              <a:rPr lang="de-DE" sz="900" dirty="0"/>
              <a:t> </a:t>
            </a:r>
            <a:r>
              <a:rPr lang="de-DE" sz="900" dirty="0" err="1"/>
              <a:t>as</a:t>
            </a:r>
            <a:r>
              <a:rPr lang="de-DE" sz="900" dirty="0"/>
              <a:t> </a:t>
            </a:r>
            <a:r>
              <a:rPr lang="de-DE" sz="900" dirty="0" err="1"/>
              <a:t>well</a:t>
            </a:r>
            <a:r>
              <a:rPr lang="de-DE" sz="900" dirty="0"/>
              <a:t> </a:t>
            </a:r>
            <a:r>
              <a:rPr lang="de-DE" sz="900" dirty="0" err="1"/>
              <a:t>as</a:t>
            </a:r>
            <a:r>
              <a:rPr lang="de-DE" sz="900" dirty="0"/>
              <a:t> RFID </a:t>
            </a:r>
            <a:r>
              <a:rPr lang="de-DE" sz="900" dirty="0" err="1"/>
              <a:t>sensing</a:t>
            </a:r>
            <a:r>
              <a:rPr lang="de-DE" sz="900" dirty="0"/>
              <a:t> IC. </a:t>
            </a:r>
          </a:p>
          <a:p>
            <a:pPr defTabSz="685800">
              <a:lnSpc>
                <a:spcPct val="15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900" dirty="0" err="1"/>
              <a:t>You</a:t>
            </a:r>
            <a:r>
              <a:rPr lang="de-DE" sz="900" dirty="0"/>
              <a:t> will find </a:t>
            </a:r>
            <a:r>
              <a:rPr lang="de-DE" sz="900" dirty="0" err="1"/>
              <a:t>more</a:t>
            </a:r>
            <a:r>
              <a:rPr lang="de-DE" sz="900" dirty="0"/>
              <a:t> </a:t>
            </a:r>
            <a:r>
              <a:rPr lang="de-DE" sz="900" dirty="0" err="1"/>
              <a:t>information</a:t>
            </a:r>
            <a:r>
              <a:rPr lang="de-DE" sz="900" dirty="0"/>
              <a:t> </a:t>
            </a:r>
            <a:r>
              <a:rPr lang="de-DE" sz="900" dirty="0" err="1"/>
              <a:t>about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company</a:t>
            </a:r>
            <a:r>
              <a:rPr lang="de-DE" sz="900" dirty="0"/>
              <a:t> on </a:t>
            </a:r>
            <a:r>
              <a:rPr lang="de-DE" sz="900" dirty="0" err="1"/>
              <a:t>their</a:t>
            </a:r>
            <a:r>
              <a:rPr lang="de-DE" sz="900" dirty="0"/>
              <a:t> </a:t>
            </a:r>
            <a:r>
              <a:rPr lang="de-DE" sz="900" dirty="0" err="1"/>
              <a:t>website</a:t>
            </a:r>
            <a:r>
              <a:rPr lang="de-DE" sz="900" dirty="0"/>
              <a:t>: </a:t>
            </a:r>
            <a:r>
              <a:rPr lang="de-DE" sz="900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www.asygn.com</a:t>
            </a:r>
            <a:r>
              <a:rPr lang="de-DE" sz="900" dirty="0">
                <a:solidFill>
                  <a:srgbClr val="00B0F0"/>
                </a:solidFill>
              </a:rPr>
              <a:t> </a:t>
            </a:r>
            <a:r>
              <a:rPr lang="de-DE" sz="900" dirty="0"/>
              <a:t>and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product</a:t>
            </a:r>
            <a:r>
              <a:rPr lang="de-DE" sz="900" dirty="0"/>
              <a:t> </a:t>
            </a:r>
            <a:r>
              <a:rPr lang="de-DE" sz="900" dirty="0" err="1"/>
              <a:t>itself</a:t>
            </a:r>
            <a:r>
              <a:rPr lang="de-DE" sz="900" dirty="0"/>
              <a:t> in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attached</a:t>
            </a:r>
            <a:r>
              <a:rPr lang="de-DE" sz="900" dirty="0"/>
              <a:t> PPT </a:t>
            </a:r>
            <a:r>
              <a:rPr lang="de-DE" sz="900" dirty="0" err="1"/>
              <a:t>about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use</a:t>
            </a:r>
            <a:r>
              <a:rPr lang="de-DE" sz="900" dirty="0"/>
              <a:t> </a:t>
            </a:r>
            <a:r>
              <a:rPr lang="de-DE" sz="900" dirty="0" err="1"/>
              <a:t>cases</a:t>
            </a:r>
            <a:r>
              <a:rPr lang="de-DE" sz="900" dirty="0"/>
              <a:t>.</a:t>
            </a:r>
          </a:p>
          <a:p>
            <a:pPr defTabSz="685800">
              <a:lnSpc>
                <a:spcPct val="15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900" b="0" dirty="0"/>
              <a:t>Samples </a:t>
            </a:r>
            <a:r>
              <a:rPr lang="de-DE" sz="900" b="0" dirty="0" err="1"/>
              <a:t>for</a:t>
            </a:r>
            <a:r>
              <a:rPr lang="de-DE" sz="900" b="0" dirty="0"/>
              <a:t> initial </a:t>
            </a:r>
            <a:r>
              <a:rPr lang="de-DE" sz="900" b="0" dirty="0" err="1"/>
              <a:t>tests</a:t>
            </a:r>
            <a:r>
              <a:rPr lang="de-DE" sz="900" b="0" dirty="0"/>
              <a:t> </a:t>
            </a:r>
            <a:r>
              <a:rPr lang="de-DE" sz="900" b="0" dirty="0" err="1"/>
              <a:t>can</a:t>
            </a:r>
            <a:r>
              <a:rPr lang="de-DE" sz="900" b="0" dirty="0"/>
              <a:t> </a:t>
            </a:r>
            <a:r>
              <a:rPr lang="de-DE" sz="900" b="0" dirty="0" err="1"/>
              <a:t>be</a:t>
            </a:r>
            <a:r>
              <a:rPr lang="de-DE" sz="900" b="0" dirty="0"/>
              <a:t> </a:t>
            </a:r>
            <a:r>
              <a:rPr lang="de-DE" sz="900" b="0" dirty="0" err="1"/>
              <a:t>provided</a:t>
            </a:r>
            <a:r>
              <a:rPr lang="de-DE" sz="900" b="0" dirty="0"/>
              <a:t> via </a:t>
            </a:r>
            <a:r>
              <a:rPr lang="de-DE" sz="900" b="0" dirty="0" err="1"/>
              <a:t>the</a:t>
            </a:r>
            <a:r>
              <a:rPr lang="de-DE" sz="900" b="0" dirty="0"/>
              <a:t> </a:t>
            </a:r>
            <a:r>
              <a:rPr lang="de-DE" sz="900" b="0" dirty="0" err="1"/>
              <a:t>product</a:t>
            </a:r>
            <a:r>
              <a:rPr lang="de-DE" sz="900" b="0" dirty="0"/>
              <a:t> </a:t>
            </a:r>
            <a:r>
              <a:rPr lang="de-DE" sz="900" b="0" dirty="0" err="1"/>
              <a:t>management</a:t>
            </a:r>
            <a:r>
              <a:rPr lang="de-DE" sz="900" b="0" dirty="0"/>
              <a:t> – </a:t>
            </a:r>
            <a:r>
              <a:rPr lang="de-DE" sz="900" b="0" dirty="0" err="1"/>
              <a:t>even</a:t>
            </a:r>
            <a:r>
              <a:rPr lang="de-DE" sz="900" b="0" dirty="0"/>
              <a:t> </a:t>
            </a:r>
            <a:r>
              <a:rPr lang="de-DE" sz="900" b="0" dirty="0" err="1"/>
              <a:t>if</a:t>
            </a:r>
            <a:r>
              <a:rPr lang="de-DE" sz="900" b="0" dirty="0"/>
              <a:t> </a:t>
            </a:r>
            <a:r>
              <a:rPr lang="de-DE" sz="900" b="0" dirty="0" err="1"/>
              <a:t>hard</a:t>
            </a:r>
            <a:r>
              <a:rPr lang="de-DE" sz="900" b="0" dirty="0"/>
              <a:t> tags </a:t>
            </a:r>
            <a:r>
              <a:rPr lang="de-DE" sz="900" b="0" dirty="0" err="1"/>
              <a:t>through</a:t>
            </a:r>
            <a:r>
              <a:rPr lang="de-DE" sz="900" b="0" dirty="0"/>
              <a:t> </a:t>
            </a:r>
            <a:r>
              <a:rPr lang="de-DE" sz="900" b="0" dirty="0" err="1"/>
              <a:t>our</a:t>
            </a:r>
            <a:r>
              <a:rPr lang="de-DE" sz="900" b="0" dirty="0"/>
              <a:t> </a:t>
            </a:r>
            <a:r>
              <a:rPr lang="de-DE" sz="900" b="0" dirty="0" err="1"/>
              <a:t>main</a:t>
            </a:r>
            <a:r>
              <a:rPr lang="de-DE" sz="900" b="0" dirty="0"/>
              <a:t> tag supplier </a:t>
            </a:r>
            <a:r>
              <a:rPr lang="de-DE" sz="900" b="0" dirty="0" err="1"/>
              <a:t>are</a:t>
            </a:r>
            <a:r>
              <a:rPr lang="de-DE" sz="900" b="0" dirty="0"/>
              <a:t> </a:t>
            </a:r>
            <a:r>
              <a:rPr lang="de-DE" sz="900" b="0" dirty="0" err="1"/>
              <a:t>available</a:t>
            </a:r>
            <a:r>
              <a:rPr lang="de-DE" sz="900" b="0" dirty="0"/>
              <a:t>, </a:t>
            </a:r>
            <a:r>
              <a:rPr lang="de-DE" sz="900" b="0" dirty="0" err="1"/>
              <a:t>the</a:t>
            </a:r>
            <a:r>
              <a:rPr lang="de-DE" sz="900" b="0" dirty="0"/>
              <a:t> </a:t>
            </a:r>
            <a:r>
              <a:rPr lang="de-DE" sz="900" b="0" dirty="0" err="1"/>
              <a:t>label</a:t>
            </a:r>
            <a:r>
              <a:rPr lang="de-DE" sz="900" b="0" dirty="0"/>
              <a:t> tags (</a:t>
            </a:r>
            <a:r>
              <a:rPr lang="de-DE" sz="900" b="0" dirty="0" err="1"/>
              <a:t>from</a:t>
            </a:r>
            <a:r>
              <a:rPr lang="de-DE" sz="900" b="0" dirty="0"/>
              <a:t> </a:t>
            </a:r>
            <a:r>
              <a:rPr lang="de-DE" sz="900" b="0" dirty="0" err="1"/>
              <a:t>identytag</a:t>
            </a:r>
            <a:r>
              <a:rPr lang="de-DE" sz="900" b="0" dirty="0"/>
              <a:t>) </a:t>
            </a:r>
            <a:r>
              <a:rPr lang="de-DE" sz="900" b="0" dirty="0" err="1"/>
              <a:t>are</a:t>
            </a:r>
            <a:r>
              <a:rPr lang="de-DE" sz="900" b="0" dirty="0"/>
              <a:t> </a:t>
            </a:r>
            <a:r>
              <a:rPr lang="de-DE" sz="900" b="0" dirty="0" err="1"/>
              <a:t>easier</a:t>
            </a:r>
            <a:r>
              <a:rPr lang="de-DE" sz="900" b="0" dirty="0"/>
              <a:t> </a:t>
            </a:r>
            <a:r>
              <a:rPr lang="de-DE" sz="900" b="0" dirty="0" err="1"/>
              <a:t>to</a:t>
            </a:r>
            <a:r>
              <a:rPr lang="de-DE" sz="900" b="0" dirty="0"/>
              <a:t> </a:t>
            </a:r>
            <a:r>
              <a:rPr lang="de-DE" sz="900" b="0" dirty="0" err="1"/>
              <a:t>ge</a:t>
            </a:r>
            <a:r>
              <a:rPr lang="de-DE" sz="900" dirty="0" err="1"/>
              <a:t>t</a:t>
            </a:r>
            <a:r>
              <a:rPr lang="de-DE" sz="900" dirty="0"/>
              <a:t>.</a:t>
            </a:r>
            <a:endParaRPr lang="de-DE" sz="900" b="0" dirty="0"/>
          </a:p>
          <a:p>
            <a:pPr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endParaRPr lang="de-DE" sz="900" dirty="0">
              <a:solidFill>
                <a:srgbClr val="00B0F0"/>
              </a:solidFill>
            </a:endParaRPr>
          </a:p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endParaRPr lang="de-DE" sz="1200" dirty="0" err="1"/>
          </a:p>
        </p:txBody>
      </p:sp>
    </p:spTree>
    <p:extLst>
      <p:ext uri="{BB962C8B-B14F-4D97-AF65-F5344CB8AC3E}">
        <p14:creationId xmlns:p14="http://schemas.microsoft.com/office/powerpoint/2010/main" val="241966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42871C-ACCC-147F-B6FF-47518D20A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–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ASYGN AS3213T IC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533346-D2F3-1A85-304F-D2A50DED7D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55F400-6E9A-0D64-3FD7-01AD50F703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7BD99-2A1C-4BFA-9C3B-DA0D50C35A5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F4C90D-859A-5D88-98BA-EC3F335D28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1050" dirty="0"/>
              <a:t>UHF </a:t>
            </a:r>
            <a:r>
              <a:rPr lang="de-DE" sz="1050" dirty="0" err="1"/>
              <a:t>reader</a:t>
            </a:r>
            <a:r>
              <a:rPr lang="de-DE" sz="1050" dirty="0"/>
              <a:t> </a:t>
            </a:r>
            <a:r>
              <a:rPr lang="de-DE" sz="1050" dirty="0" err="1"/>
              <a:t>demo</a:t>
            </a:r>
            <a:r>
              <a:rPr lang="de-DE" sz="1050" dirty="0"/>
              <a:t> </a:t>
            </a:r>
            <a:r>
              <a:rPr lang="de-DE" sz="1050" dirty="0" err="1"/>
              <a:t>setup</a:t>
            </a:r>
            <a:r>
              <a:rPr lang="de-DE" sz="1050" dirty="0"/>
              <a:t> (</a:t>
            </a:r>
            <a:r>
              <a:rPr lang="de-DE" sz="1050" dirty="0" err="1"/>
              <a:t>example</a:t>
            </a:r>
            <a:r>
              <a:rPr lang="de-DE" sz="1050" dirty="0"/>
              <a:t>)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2067333-8D5A-3279-AA20-0D97E478560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Features and </a:t>
            </a:r>
            <a:r>
              <a:rPr lang="de-DE" dirty="0" err="1"/>
              <a:t>requirements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768BA94-2204-AC39-19C6-C099E2B08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74" b="92389" l="8348" r="93217">
                        <a14:foregroundMark x1="42609" y1="9302" x2="18435" y2="5285"/>
                        <a14:foregroundMark x1="18435" y1="5285" x2="8348" y2="34461"/>
                        <a14:foregroundMark x1="90609" y1="47146" x2="93391" y2="48414"/>
                        <a14:foregroundMark x1="61913" y1="83932" x2="61043" y2="923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2163" y="2258813"/>
            <a:ext cx="1882176" cy="1548294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01B1140-F843-98C4-21B9-298907A67D62}"/>
              </a:ext>
            </a:extLst>
          </p:cNvPr>
          <p:cNvSpPr txBox="1"/>
          <p:nvPr/>
        </p:nvSpPr>
        <p:spPr>
          <a:xfrm>
            <a:off x="3465625" y="1898423"/>
            <a:ext cx="1930400" cy="25419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b="1" dirty="0"/>
              <a:t>FEATURES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Easy </a:t>
            </a:r>
            <a:r>
              <a:rPr lang="de-DE" sz="900" dirty="0" err="1"/>
              <a:t>demo</a:t>
            </a:r>
            <a:r>
              <a:rPr lang="de-DE" sz="900" dirty="0"/>
              <a:t> </a:t>
            </a:r>
            <a:r>
              <a:rPr lang="de-DE" sz="900" dirty="0" err="1"/>
              <a:t>for</a:t>
            </a:r>
            <a:r>
              <a:rPr lang="de-DE" sz="900" dirty="0"/>
              <a:t> </a:t>
            </a:r>
            <a:r>
              <a:rPr lang="de-DE" sz="900" dirty="0" err="1"/>
              <a:t>usage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temperature</a:t>
            </a:r>
            <a:r>
              <a:rPr lang="de-DE" sz="900" dirty="0"/>
              <a:t> </a:t>
            </a:r>
            <a:r>
              <a:rPr lang="de-DE" sz="900" dirty="0" err="1"/>
              <a:t>sensor</a:t>
            </a:r>
            <a:r>
              <a:rPr lang="de-DE" sz="900" dirty="0"/>
              <a:t> tags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Read and </a:t>
            </a:r>
            <a:r>
              <a:rPr lang="de-DE" sz="900" dirty="0" err="1"/>
              <a:t>calculate</a:t>
            </a:r>
            <a:r>
              <a:rPr lang="de-DE" sz="900" dirty="0"/>
              <a:t> Integrated </a:t>
            </a:r>
            <a:r>
              <a:rPr lang="de-DE" sz="900" dirty="0" err="1"/>
              <a:t>temperature</a:t>
            </a:r>
            <a:r>
              <a:rPr lang="de-DE" sz="900" dirty="0"/>
              <a:t> </a:t>
            </a:r>
            <a:r>
              <a:rPr lang="de-DE" sz="900" dirty="0" err="1"/>
              <a:t>sensor</a:t>
            </a:r>
            <a:r>
              <a:rPr lang="de-DE" sz="900" dirty="0"/>
              <a:t> </a:t>
            </a:r>
            <a:r>
              <a:rPr lang="de-DE" sz="900" dirty="0" err="1"/>
              <a:t>with</a:t>
            </a:r>
            <a:r>
              <a:rPr lang="de-DE" sz="900" dirty="0"/>
              <a:t> RFID-U-interface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Integrated HMI </a:t>
            </a:r>
            <a:r>
              <a:rPr lang="de-DE" sz="900" dirty="0" err="1"/>
              <a:t>for</a:t>
            </a:r>
            <a:r>
              <a:rPr lang="de-DE" sz="900" dirty="0"/>
              <a:t> easy </a:t>
            </a:r>
            <a:r>
              <a:rPr lang="de-DE" sz="900" dirty="0" err="1"/>
              <a:t>demo</a:t>
            </a:r>
            <a:r>
              <a:rPr lang="de-DE" sz="900" dirty="0"/>
              <a:t> </a:t>
            </a:r>
            <a:r>
              <a:rPr lang="de-DE" sz="900" dirty="0" err="1"/>
              <a:t>purposes</a:t>
            </a:r>
            <a:r>
              <a:rPr lang="de-DE" sz="900" dirty="0"/>
              <a:t> (ARGEE)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 err="1"/>
              <a:t>Calculation</a:t>
            </a:r>
            <a:r>
              <a:rPr lang="de-DE" sz="900" dirty="0"/>
              <a:t> </a:t>
            </a:r>
            <a:r>
              <a:rPr lang="de-DE" sz="900" dirty="0" err="1"/>
              <a:t>formulas</a:t>
            </a:r>
            <a:r>
              <a:rPr lang="de-DE" sz="900" dirty="0"/>
              <a:t> </a:t>
            </a:r>
            <a:r>
              <a:rPr lang="de-DE" sz="900" dirty="0" err="1"/>
              <a:t>implemented</a:t>
            </a:r>
            <a:r>
              <a:rPr lang="de-DE" sz="900" dirty="0"/>
              <a:t> in ARGEE and CODSYS V3</a:t>
            </a: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endParaRPr lang="de-DE" sz="1200" dirty="0" err="1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758C9494-B5E8-AB40-03E0-0000419609ED}"/>
              </a:ext>
            </a:extLst>
          </p:cNvPr>
          <p:cNvSpPr txBox="1">
            <a:spLocks/>
          </p:cNvSpPr>
          <p:nvPr/>
        </p:nvSpPr>
        <p:spPr bwMode="gray">
          <a:xfrm>
            <a:off x="5527900" y="1898423"/>
            <a:ext cx="3285900" cy="2895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Wingdings 2" panose="05020102010507070707" pitchFamily="18" charset="2"/>
              <a:buChar char="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8163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5350" indent="-17621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6325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7300" indent="-1809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Arial" panose="020B0604020202020204" pitchFamily="34" charset="0"/>
              <a:buChar char="▪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b="1" dirty="0"/>
              <a:t>REQUIREMENTS</a:t>
            </a:r>
            <a:endParaRPr lang="de-DE" sz="900" dirty="0"/>
          </a:p>
          <a:p>
            <a:r>
              <a:rPr lang="de-DE" sz="900" i="1" dirty="0"/>
              <a:t>ARGEE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/>
              <a:t>„</a:t>
            </a:r>
            <a:r>
              <a:rPr lang="de-DE" sz="900" dirty="0"/>
              <a:t>ASYGN_AS3213T_demo_V3.arg“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ARGEE V3 </a:t>
            </a:r>
            <a:r>
              <a:rPr lang="de-DE" sz="900" dirty="0" err="1"/>
              <a:t>programing</a:t>
            </a:r>
            <a:r>
              <a:rPr lang="de-DE" sz="900" dirty="0"/>
              <a:t> </a:t>
            </a:r>
            <a:r>
              <a:rPr lang="de-DE" sz="900" dirty="0" err="1"/>
              <a:t>environment</a:t>
            </a:r>
            <a:endParaRPr lang="de-DE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ARGEE V3 </a:t>
            </a:r>
            <a:r>
              <a:rPr lang="de-DE" sz="900" dirty="0" err="1"/>
              <a:t>compatible</a:t>
            </a:r>
            <a:r>
              <a:rPr lang="de-DE" sz="900" dirty="0"/>
              <a:t> </a:t>
            </a:r>
            <a:r>
              <a:rPr lang="de-DE" sz="900" dirty="0" err="1"/>
              <a:t>device</a:t>
            </a:r>
            <a:r>
              <a:rPr lang="de-DE" sz="900" dirty="0"/>
              <a:t> </a:t>
            </a:r>
            <a:r>
              <a:rPr lang="de-DE" sz="900" dirty="0" err="1"/>
              <a:t>with</a:t>
            </a:r>
            <a:r>
              <a:rPr lang="de-DE" sz="900" dirty="0"/>
              <a:t> RFID-U-interface </a:t>
            </a:r>
            <a:r>
              <a:rPr lang="de-DE" sz="800" i="1" dirty="0"/>
              <a:t>(TBEN-S2-2RFID-4DXP, TBEN-Lx-4RFID-8DXP, TN-UHF-Q150-…-EN </a:t>
            </a:r>
            <a:r>
              <a:rPr lang="de-DE" sz="800" i="1" dirty="0" err="1"/>
              <a:t>or</a:t>
            </a:r>
            <a:r>
              <a:rPr lang="de-DE" sz="800" i="1" dirty="0"/>
              <a:t> </a:t>
            </a:r>
            <a:r>
              <a:rPr lang="de-DE" sz="800" i="1" dirty="0" err="1"/>
              <a:t>similar</a:t>
            </a:r>
            <a:r>
              <a:rPr lang="de-DE" sz="800" i="1" dirty="0"/>
              <a:t>)</a:t>
            </a:r>
          </a:p>
          <a:p>
            <a:endParaRPr lang="de-DE" sz="900" i="1" dirty="0"/>
          </a:p>
          <a:p>
            <a:r>
              <a:rPr lang="de-DE" sz="900" i="1" dirty="0"/>
              <a:t>CODESYS</a:t>
            </a:r>
          </a:p>
          <a:p>
            <a:r>
              <a:rPr lang="de-DE" sz="900" i="1" dirty="0">
                <a:sym typeface="Wingdings" panose="05000000000000000000" pitchFamily="2" charset="2"/>
              </a:rPr>
              <a:t>„Temperatue_calculation_ASYGN_AS3213T.projectarchive “</a:t>
            </a:r>
          </a:p>
          <a:p>
            <a:endParaRPr lang="de-DE" sz="9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CODESYS V3.5 SP16 </a:t>
            </a:r>
            <a:r>
              <a:rPr lang="de-DE" sz="900" dirty="0" err="1"/>
              <a:t>or</a:t>
            </a:r>
            <a:r>
              <a:rPr lang="de-DE" sz="900" dirty="0"/>
              <a:t> </a:t>
            </a:r>
            <a:r>
              <a:rPr lang="de-DE" sz="900" dirty="0" err="1"/>
              <a:t>later</a:t>
            </a:r>
            <a:r>
              <a:rPr lang="de-DE" sz="9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dirty="0"/>
              <a:t>RFID-U-interface </a:t>
            </a:r>
            <a:r>
              <a:rPr lang="de-DE" sz="900" dirty="0" err="1"/>
              <a:t>compatible</a:t>
            </a:r>
            <a:r>
              <a:rPr lang="de-DE" sz="900" dirty="0"/>
              <a:t> </a:t>
            </a:r>
            <a:r>
              <a:rPr lang="de-DE" sz="900" dirty="0" err="1"/>
              <a:t>devices</a:t>
            </a:r>
            <a:r>
              <a:rPr lang="de-DE" sz="700" dirty="0"/>
              <a:t> </a:t>
            </a:r>
            <a:r>
              <a:rPr lang="de-DE" sz="800" i="1" dirty="0"/>
              <a:t>(TBEx-S2-2RFID-4DXP, TBEx-Lx-4RFID-8DXP, TN-UHF-Q150-…, TN-UHF-</a:t>
            </a:r>
            <a:r>
              <a:rPr lang="de-DE" sz="800" i="1" dirty="0" err="1"/>
              <a:t>Qxxx</a:t>
            </a:r>
            <a:r>
              <a:rPr lang="de-DE" sz="800" i="1" dirty="0"/>
              <a:t>-…-CDS </a:t>
            </a:r>
            <a:r>
              <a:rPr lang="de-DE" sz="800" i="1" dirty="0" err="1"/>
              <a:t>or</a:t>
            </a:r>
            <a:r>
              <a:rPr lang="de-DE" sz="800" i="1" dirty="0"/>
              <a:t> </a:t>
            </a:r>
            <a:r>
              <a:rPr lang="de-DE" sz="800" i="1" dirty="0" err="1"/>
              <a:t>similar</a:t>
            </a:r>
            <a:r>
              <a:rPr lang="de-DE" sz="800" i="1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24720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2863A-3580-452E-9741-A73039836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ARGEE V3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83F085-686B-4FCB-9758-30F9960326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F5DDB7-466C-469E-979A-2960021F02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7BD99-2A1C-4BFA-9C3B-DA0D50C35A5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5A50E9D-335B-63C5-6579-C136B670D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7" y="1617029"/>
            <a:ext cx="6223003" cy="215510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6C60919-CC7E-E550-C363-A0BF4796C858}"/>
              </a:ext>
            </a:extLst>
          </p:cNvPr>
          <p:cNvSpPr txBox="1"/>
          <p:nvPr/>
        </p:nvSpPr>
        <p:spPr>
          <a:xfrm>
            <a:off x="431797" y="1186369"/>
            <a:ext cx="5156203" cy="3923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1000" i="1" u="sng" dirty="0"/>
              <a:t>NOTE</a:t>
            </a:r>
            <a:r>
              <a:rPr lang="de-DE" sz="1000" i="1" dirty="0"/>
              <a:t>: Load </a:t>
            </a:r>
            <a:r>
              <a:rPr lang="de-DE" sz="1000" i="1" dirty="0" err="1"/>
              <a:t>the</a:t>
            </a:r>
            <a:r>
              <a:rPr lang="de-DE" sz="1000" i="1" dirty="0"/>
              <a:t> ARGEE </a:t>
            </a:r>
            <a:r>
              <a:rPr lang="de-DE" sz="1000" i="1" dirty="0" err="1"/>
              <a:t>project</a:t>
            </a:r>
            <a:r>
              <a:rPr lang="de-DE" sz="1000" i="1" dirty="0"/>
              <a:t> </a:t>
            </a:r>
            <a:r>
              <a:rPr lang="de-DE" sz="1000" i="1" dirty="0" err="1"/>
              <a:t>into</a:t>
            </a:r>
            <a:r>
              <a:rPr lang="de-DE" sz="1000" i="1" dirty="0"/>
              <a:t> </a:t>
            </a:r>
            <a:r>
              <a:rPr lang="de-DE" sz="1000" i="1" dirty="0" err="1"/>
              <a:t>your</a:t>
            </a:r>
            <a:r>
              <a:rPr lang="de-DE" sz="1000" i="1" dirty="0"/>
              <a:t> </a:t>
            </a:r>
            <a:r>
              <a:rPr lang="de-DE" sz="1000" i="1" dirty="0" err="1"/>
              <a:t>device</a:t>
            </a:r>
            <a:r>
              <a:rPr lang="de-DE" sz="1000" i="1" dirty="0"/>
              <a:t> and press „RUN“</a:t>
            </a:r>
            <a:endParaRPr lang="de-DE" sz="1000" b="0" i="1" dirty="0"/>
          </a:p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endParaRPr lang="de-DE" sz="1100" dirty="0" err="1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1A4ABFC-7CF1-DF38-5DD3-02D6CBEB04B5}"/>
              </a:ext>
            </a:extLst>
          </p:cNvPr>
          <p:cNvSpPr txBox="1"/>
          <p:nvPr/>
        </p:nvSpPr>
        <p:spPr>
          <a:xfrm>
            <a:off x="7004049" y="1617029"/>
            <a:ext cx="1924050" cy="899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/>
              <a:t>„Run“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program</a:t>
            </a:r>
            <a:endParaRPr lang="de-DE" sz="1200" dirty="0"/>
          </a:p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/>
              <a:t>Press „Read Tag“</a:t>
            </a:r>
          </a:p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 err="1"/>
              <a:t>Result</a:t>
            </a:r>
            <a:r>
              <a:rPr lang="de-DE" sz="1200" dirty="0"/>
              <a:t> </a:t>
            </a:r>
            <a:r>
              <a:rPr lang="de-DE" sz="1200" dirty="0" err="1"/>
              <a:t>displayed</a:t>
            </a:r>
            <a:r>
              <a:rPr lang="de-DE" sz="1200" dirty="0"/>
              <a:t> in „</a:t>
            </a:r>
            <a:r>
              <a:rPr lang="de-DE" sz="1200" dirty="0" err="1"/>
              <a:t>temperature</a:t>
            </a:r>
            <a:r>
              <a:rPr lang="de-DE" sz="1200" dirty="0"/>
              <a:t>“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A14F8EF9-C33B-D8E0-47A3-961F4767338D}"/>
              </a:ext>
            </a:extLst>
          </p:cNvPr>
          <p:cNvCxnSpPr>
            <a:cxnSpLocks/>
          </p:cNvCxnSpPr>
          <p:nvPr/>
        </p:nvCxnSpPr>
        <p:spPr>
          <a:xfrm flipH="1">
            <a:off x="2590800" y="2516442"/>
            <a:ext cx="4546600" cy="95700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214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2863A-3580-452E-9741-A73039836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CODESYS V3.5 SP16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83F085-686B-4FCB-9758-30F9960326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Footer, Arial 6 pt, gray "Accent 4"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F5DDB7-466C-469E-979A-2960021F02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7BD99-2A1C-4BFA-9C3B-DA0D50C35A5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FDCD576-CCA8-D7FD-DB1B-3067AB0AA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7" y="1589822"/>
            <a:ext cx="6057900" cy="274870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A06ABBC-2959-EA64-0BC1-56F6BCD77A05}"/>
              </a:ext>
            </a:extLst>
          </p:cNvPr>
          <p:cNvSpPr txBox="1"/>
          <p:nvPr/>
        </p:nvSpPr>
        <p:spPr>
          <a:xfrm>
            <a:off x="431797" y="1186369"/>
            <a:ext cx="5156203" cy="3923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1000" i="1" u="sng" dirty="0"/>
              <a:t>NOTE</a:t>
            </a:r>
            <a:r>
              <a:rPr lang="de-DE" sz="1000" i="1" dirty="0"/>
              <a:t>: </a:t>
            </a:r>
            <a:r>
              <a:rPr lang="de-DE" sz="1000" i="1" dirty="0" err="1"/>
              <a:t>Please</a:t>
            </a:r>
            <a:r>
              <a:rPr lang="de-DE" sz="1000" i="1" dirty="0"/>
              <a:t> check all IP </a:t>
            </a:r>
            <a:r>
              <a:rPr lang="de-DE" sz="1000" i="1" dirty="0" err="1"/>
              <a:t>adresses</a:t>
            </a:r>
            <a:r>
              <a:rPr lang="de-DE" sz="1000" i="1" dirty="0"/>
              <a:t> and </a:t>
            </a:r>
            <a:r>
              <a:rPr lang="de-DE" sz="1000" i="1" dirty="0" err="1"/>
              <a:t>Profinet</a:t>
            </a:r>
            <a:r>
              <a:rPr lang="de-DE" sz="1000" i="1" dirty="0"/>
              <a:t> </a:t>
            </a:r>
            <a:r>
              <a:rPr lang="de-DE" sz="1000" i="1" dirty="0" err="1"/>
              <a:t>names</a:t>
            </a:r>
            <a:r>
              <a:rPr lang="de-DE" sz="1000" i="1" dirty="0"/>
              <a:t> </a:t>
            </a:r>
            <a:r>
              <a:rPr lang="de-DE" sz="1000" i="1" dirty="0" err="1"/>
              <a:t>ahead</a:t>
            </a:r>
            <a:endParaRPr lang="de-DE" sz="1000" b="0" i="1" dirty="0"/>
          </a:p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endParaRPr lang="de-DE" sz="1100" dirty="0" err="1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5415414-017F-7DE4-1769-25E9D5766206}"/>
              </a:ext>
            </a:extLst>
          </p:cNvPr>
          <p:cNvSpPr txBox="1"/>
          <p:nvPr/>
        </p:nvSpPr>
        <p:spPr>
          <a:xfrm>
            <a:off x="7004049" y="1981200"/>
            <a:ext cx="1924050" cy="899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/>
              <a:t>„Run“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program</a:t>
            </a:r>
            <a:endParaRPr lang="de-DE" sz="1200" dirty="0"/>
          </a:p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/>
              <a:t>Write „TRUE“ </a:t>
            </a:r>
            <a:r>
              <a:rPr lang="de-DE" sz="1200" dirty="0" err="1"/>
              <a:t>into</a:t>
            </a:r>
            <a:r>
              <a:rPr lang="de-DE" sz="1200" dirty="0"/>
              <a:t> variable „</a:t>
            </a:r>
            <a:r>
              <a:rPr lang="de-DE" sz="1200" dirty="0" err="1"/>
              <a:t>xSTART</a:t>
            </a:r>
            <a:r>
              <a:rPr lang="de-DE" sz="1200" dirty="0"/>
              <a:t>“</a:t>
            </a:r>
          </a:p>
          <a:p>
            <a:pPr marL="228600" indent="-228600"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  <a:buFont typeface="+mj-lt"/>
              <a:buAutoNum type="arabicPeriod"/>
            </a:pPr>
            <a:r>
              <a:rPr lang="de-DE" sz="1200" dirty="0" err="1"/>
              <a:t>Result</a:t>
            </a:r>
            <a:r>
              <a:rPr lang="de-DE" sz="1200" dirty="0"/>
              <a:t> </a:t>
            </a:r>
            <a:r>
              <a:rPr lang="de-DE" sz="1200" dirty="0" err="1"/>
              <a:t>displayed</a:t>
            </a:r>
            <a:endParaRPr lang="de-DE" sz="12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4AF9214-B023-35D9-30DA-B8FD0AA9A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950" y="3399427"/>
            <a:ext cx="4095750" cy="3143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7F7E87E-91C4-10BB-9213-C4B562458187}"/>
              </a:ext>
            </a:extLst>
          </p:cNvPr>
          <p:cNvSpPr txBox="1"/>
          <p:nvPr/>
        </p:nvSpPr>
        <p:spPr>
          <a:xfrm>
            <a:off x="3498847" y="1563654"/>
            <a:ext cx="196853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12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B54BEC9-F2D6-25DF-E2E4-3EBD2EAEB825}"/>
              </a:ext>
            </a:extLst>
          </p:cNvPr>
          <p:cNvSpPr txBox="1"/>
          <p:nvPr/>
        </p:nvSpPr>
        <p:spPr>
          <a:xfrm>
            <a:off x="5880097" y="2337194"/>
            <a:ext cx="196853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12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22DD0F-FC9A-B407-EDBE-BA1835B8BEA8}"/>
              </a:ext>
            </a:extLst>
          </p:cNvPr>
          <p:cNvSpPr txBox="1"/>
          <p:nvPr/>
        </p:nvSpPr>
        <p:spPr>
          <a:xfrm>
            <a:off x="4483097" y="3462877"/>
            <a:ext cx="196853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>
              <a:lnSpc>
                <a:spcPct val="110000"/>
              </a:lnSpc>
              <a:spcAft>
                <a:spcPts val="400"/>
              </a:spcAft>
              <a:buClr>
                <a:schemeClr val="accent5"/>
              </a:buClr>
            </a:pPr>
            <a:r>
              <a:rPr lang="de-DE" sz="1200" dirty="0">
                <a:solidFill>
                  <a:srgbClr val="FF0000"/>
                </a:solidFill>
              </a:rPr>
              <a:t>3.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A33A6C97-1CC9-4AEC-9E18-D507D93B2243}"/>
              </a:ext>
            </a:extLst>
          </p:cNvPr>
          <p:cNvCxnSpPr/>
          <p:nvPr/>
        </p:nvCxnSpPr>
        <p:spPr>
          <a:xfrm>
            <a:off x="2546350" y="2929031"/>
            <a:ext cx="2082800" cy="47039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8922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urck_PPT_Master_2022">
  <a:themeElements>
    <a:clrScheme name="Turck_Color">
      <a:dk1>
        <a:sysClr val="windowText" lastClr="000000"/>
      </a:dk1>
      <a:lt1>
        <a:sysClr val="window" lastClr="FFFFFF"/>
      </a:lt1>
      <a:dk2>
        <a:srgbClr val="333333"/>
      </a:dk2>
      <a:lt2>
        <a:srgbClr val="E9E9E9"/>
      </a:lt2>
      <a:accent1>
        <a:srgbClr val="FFCC00"/>
      </a:accent1>
      <a:accent2>
        <a:srgbClr val="6E2847"/>
      </a:accent2>
      <a:accent3>
        <a:srgbClr val="547F84"/>
      </a:accent3>
      <a:accent4>
        <a:srgbClr val="969696"/>
      </a:accent4>
      <a:accent5>
        <a:srgbClr val="777777"/>
      </a:accent5>
      <a:accent6>
        <a:srgbClr val="4D4D4D"/>
      </a:accent6>
      <a:hlink>
        <a:srgbClr val="777777"/>
      </a:hlink>
      <a:folHlink>
        <a:srgbClr val="969696"/>
      </a:folHlink>
    </a:clrScheme>
    <a:fontScheme name="Turck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44000" tIns="108000" rIns="144000" bIns="108000" rtlCol="0" anchor="t">
        <a:noAutofit/>
      </a:bodyPr>
      <a:lstStyle>
        <a:defPPr algn="l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 defTabSz="685800">
          <a:lnSpc>
            <a:spcPct val="110000"/>
          </a:lnSpc>
          <a:spcAft>
            <a:spcPts val="400"/>
          </a:spcAft>
          <a:buClr>
            <a:schemeClr val="accent5"/>
          </a:buClr>
          <a:defRPr sz="1200" dirty="0" err="1" smtClean="0"/>
        </a:defPPr>
      </a:lstStyle>
    </a:txDef>
  </a:objectDefaults>
  <a:extraClrSchemeLst/>
  <a:custClrLst>
    <a:custClr name="White">
      <a:srgbClr val="FFFFFF"/>
    </a:custClr>
    <a:custClr name="Turck yellow 60%">
      <a:srgbClr val="FFD633"/>
    </a:custClr>
    <a:custClr name="Turck yellow 40%">
      <a:srgbClr val="FFEB99"/>
    </a:custClr>
    <a:custClr name="White">
      <a:srgbClr val="FFFFFF"/>
    </a:custClr>
    <a:custClr name="Bordeaux-purple 60%">
      <a:srgbClr val="8B536C"/>
    </a:custClr>
    <a:custClr name="Bordeaux-purple 40%">
      <a:srgbClr val="C5A9B5"/>
    </a:custClr>
    <a:custClr name="White">
      <a:srgbClr val="FFFFFF"/>
    </a:custClr>
    <a:custClr name="Stone green 60%">
      <a:srgbClr val="98B2B5"/>
    </a:custClr>
    <a:custClr name="Stone green 40%">
      <a:srgbClr val="BBCCCE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Turck_PPT_Master_22_blank.potx" id="{A293C7AD-762E-4C4E-BF97-2F540A3FE978}" vid="{29BBB8FB-77F6-45D6-B0EC-5B552F365140}"/>
    </a:ext>
  </a:extLst>
</a:theme>
</file>

<file path=ppt/theme/theme2.xml><?xml version="1.0" encoding="utf-8"?>
<a:theme xmlns:a="http://schemas.openxmlformats.org/drawingml/2006/main" name="Office">
  <a:themeElements>
    <a:clrScheme name="Turck_Color">
      <a:dk1>
        <a:sysClr val="windowText" lastClr="000000"/>
      </a:dk1>
      <a:lt1>
        <a:sysClr val="window" lastClr="FFFFFF"/>
      </a:lt1>
      <a:dk2>
        <a:srgbClr val="333333"/>
      </a:dk2>
      <a:lt2>
        <a:srgbClr val="E9E9E9"/>
      </a:lt2>
      <a:accent1>
        <a:srgbClr val="FFCC00"/>
      </a:accent1>
      <a:accent2>
        <a:srgbClr val="6E2847"/>
      </a:accent2>
      <a:accent3>
        <a:srgbClr val="547F84"/>
      </a:accent3>
      <a:accent4>
        <a:srgbClr val="969696"/>
      </a:accent4>
      <a:accent5>
        <a:srgbClr val="777777"/>
      </a:accent5>
      <a:accent6>
        <a:srgbClr val="4D4D4D"/>
      </a:accent6>
      <a:hlink>
        <a:srgbClr val="777777"/>
      </a:hlink>
      <a:folHlink>
        <a:srgbClr val="969696"/>
      </a:folHlink>
    </a:clrScheme>
    <a:fontScheme name="Turck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Turck_Color">
      <a:dk1>
        <a:sysClr val="windowText" lastClr="000000"/>
      </a:dk1>
      <a:lt1>
        <a:sysClr val="window" lastClr="FFFFFF"/>
      </a:lt1>
      <a:dk2>
        <a:srgbClr val="333333"/>
      </a:dk2>
      <a:lt2>
        <a:srgbClr val="E9E9E9"/>
      </a:lt2>
      <a:accent1>
        <a:srgbClr val="FFCC00"/>
      </a:accent1>
      <a:accent2>
        <a:srgbClr val="6E2847"/>
      </a:accent2>
      <a:accent3>
        <a:srgbClr val="547F84"/>
      </a:accent3>
      <a:accent4>
        <a:srgbClr val="969696"/>
      </a:accent4>
      <a:accent5>
        <a:srgbClr val="777777"/>
      </a:accent5>
      <a:accent6>
        <a:srgbClr val="4D4D4D"/>
      </a:accent6>
      <a:hlink>
        <a:srgbClr val="777777"/>
      </a:hlink>
      <a:folHlink>
        <a:srgbClr val="969696"/>
      </a:folHlink>
    </a:clrScheme>
    <a:fontScheme name="Turck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814701468F14B93CF087CBF6A24F0" ma:contentTypeVersion="4" ma:contentTypeDescription="Create a new document." ma:contentTypeScope="" ma:versionID="c22fcf61864909f5e9bb632eac58b9a5">
  <xsd:schema xmlns:xsd="http://www.w3.org/2001/XMLSchema" xmlns:xs="http://www.w3.org/2001/XMLSchema" xmlns:p="http://schemas.microsoft.com/office/2006/metadata/properties" xmlns:ns2="d25fdbd7-afa8-4167-a603-5b8e3f3f34ab" xmlns:ns3="80bdfba5-772e-4d06-a1dc-6aa6e1289625" targetNamespace="http://schemas.microsoft.com/office/2006/metadata/properties" ma:root="true" ma:fieldsID="2ee835d19bf15f08eaf8250edc572adc" ns2:_="" ns3:_="">
    <xsd:import namespace="d25fdbd7-afa8-4167-a603-5b8e3f3f34ab"/>
    <xsd:import namespace="80bdfba5-772e-4d06-a1dc-6aa6e12896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5fdbd7-afa8-4167-a603-5b8e3f3f34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bdfba5-772e-4d06-a1dc-6aa6e128962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ECF0E9-D521-4F1F-A2C5-2AE5B75379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5fdbd7-afa8-4167-a603-5b8e3f3f34ab"/>
    <ds:schemaRef ds:uri="80bdfba5-772e-4d06-a1dc-6aa6e12896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214C06-301C-4A2C-BDFC-6045357443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C569F3-8B78-4A37-9CF5-BB786F07FC6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Turck_PPT_Master_blank_22</Template>
  <TotalTime>0</TotalTime>
  <Words>617</Words>
  <Application>Microsoft Office PowerPoint</Application>
  <PresentationFormat>Bildschirmpräsentation (16:9)</PresentationFormat>
  <Paragraphs>102</Paragraphs>
  <Slides>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Wingdings 2</vt:lpstr>
      <vt:lpstr>Turck_PPT_Master_2022</vt:lpstr>
      <vt:lpstr>think-cell Folie</vt:lpstr>
      <vt:lpstr>Demo application – UHF temperature sensing tags</vt:lpstr>
      <vt:lpstr>Introduction</vt:lpstr>
      <vt:lpstr>AS3213T – Temperature</vt:lpstr>
      <vt:lpstr>Example – Temperature sensing with ASYGN AS3213T IC</vt:lpstr>
      <vt:lpstr>ARGEE V3</vt:lpstr>
      <vt:lpstr>CODESYS V3.5 SP16</vt:lpstr>
    </vt:vector>
  </TitlesOfParts>
  <Company>Turck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Lewald, Thomas</dc:creator>
  <cp:lastModifiedBy>Schnabel, Hendrik</cp:lastModifiedBy>
  <cp:revision>1</cp:revision>
  <dcterms:created xsi:type="dcterms:W3CDTF">2023-08-30T09:47:20Z</dcterms:created>
  <dcterms:modified xsi:type="dcterms:W3CDTF">2024-05-06T12:48:14Z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0x010100823814701468F14B93CF087CBF6A24F0</vt:lpwstr>
  </property>
</Properties>
</file>